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6200F34-F4C6-4670-B260-1FB8F024A9AE}" v="44" dt="2023-01-26T16:55:40.123"/>
    <p1510:client id="{098E5B67-1842-483B-AEF4-0859210B49E8}" v="1608" dt="2023-01-31T00:55:39.511"/>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BD70BF9C-39E7-4361-909B-A74AC56C7836}" v="1186" dt="2023-01-23T02:45:13.473"/>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my E" userId="add47f3125260ffe" providerId="Windows Live" clId="Web-{098E5B67-1842-483B-AEF4-0859210B49E8}"/>
    <pc:docChg chg="modSld">
      <pc:chgData name="Amy E" userId="add47f3125260ffe" providerId="Windows Live" clId="Web-{098E5B67-1842-483B-AEF4-0859210B49E8}" dt="2023-01-31T00:55:39.511" v="1300"/>
      <pc:docMkLst>
        <pc:docMk/>
      </pc:docMkLst>
      <pc:sldChg chg="addSp modSp">
        <pc:chgData name="Amy E" userId="add47f3125260ffe" providerId="Windows Live" clId="Web-{098E5B67-1842-483B-AEF4-0859210B49E8}" dt="2023-01-26T17:51:31.825" v="108" actId="14100"/>
        <pc:sldMkLst>
          <pc:docMk/>
          <pc:sldMk cId="2987552906" sldId="264"/>
        </pc:sldMkLst>
        <pc:spChg chg="mod">
          <ac:chgData name="Amy E" userId="add47f3125260ffe" providerId="Windows Live" clId="Web-{098E5B67-1842-483B-AEF4-0859210B49E8}" dt="2023-01-26T17:51:27.762" v="107" actId="1076"/>
          <ac:spMkLst>
            <pc:docMk/>
            <pc:sldMk cId="2987552906" sldId="264"/>
            <ac:spMk id="5" creationId="{1B07C49E-AFFC-EC46-8930-E4D428F5F943}"/>
          </ac:spMkLst>
        </pc:spChg>
        <pc:graphicFrameChg chg="add mod modGraphic">
          <ac:chgData name="Amy E" userId="add47f3125260ffe" providerId="Windows Live" clId="Web-{098E5B67-1842-483B-AEF4-0859210B49E8}" dt="2023-01-26T17:51:31.825" v="108" actId="14100"/>
          <ac:graphicFrameMkLst>
            <pc:docMk/>
            <pc:sldMk cId="2987552906" sldId="264"/>
            <ac:graphicFrameMk id="2" creationId="{075E9E9F-BD33-E711-449F-4D82E97C3B6A}"/>
          </ac:graphicFrameMkLst>
        </pc:graphicFrameChg>
      </pc:sldChg>
      <pc:sldChg chg="addSp modSp">
        <pc:chgData name="Amy E" userId="add47f3125260ffe" providerId="Windows Live" clId="Web-{098E5B67-1842-483B-AEF4-0859210B49E8}" dt="2023-01-27T17:34:26.457" v="372" actId="1076"/>
        <pc:sldMkLst>
          <pc:docMk/>
          <pc:sldMk cId="1578726356" sldId="265"/>
        </pc:sldMkLst>
        <pc:spChg chg="add mod">
          <ac:chgData name="Amy E" userId="add47f3125260ffe" providerId="Windows Live" clId="Web-{098E5B67-1842-483B-AEF4-0859210B49E8}" dt="2023-01-27T17:34:26.457" v="372" actId="1076"/>
          <ac:spMkLst>
            <pc:docMk/>
            <pc:sldMk cId="1578726356" sldId="265"/>
            <ac:spMk id="2" creationId="{4824AED1-D214-34F6-601F-A92F85F94BEC}"/>
          </ac:spMkLst>
        </pc:spChg>
        <pc:spChg chg="mod">
          <ac:chgData name="Amy E" userId="add47f3125260ffe" providerId="Windows Live" clId="Web-{098E5B67-1842-483B-AEF4-0859210B49E8}" dt="2023-01-27T17:34:16.269" v="367" actId="20577"/>
          <ac:spMkLst>
            <pc:docMk/>
            <pc:sldMk cId="1578726356" sldId="265"/>
            <ac:spMk id="5" creationId="{1B07C49E-AFFC-EC46-8930-E4D428F5F943}"/>
          </ac:spMkLst>
        </pc:spChg>
      </pc:sldChg>
      <pc:sldChg chg="addSp modSp">
        <pc:chgData name="Amy E" userId="add47f3125260ffe" providerId="Windows Live" clId="Web-{098E5B67-1842-483B-AEF4-0859210B49E8}" dt="2023-01-28T04:51:21.900" v="605" actId="1076"/>
        <pc:sldMkLst>
          <pc:docMk/>
          <pc:sldMk cId="779971636" sldId="266"/>
        </pc:sldMkLst>
        <pc:spChg chg="mod">
          <ac:chgData name="Amy E" userId="add47f3125260ffe" providerId="Windows Live" clId="Web-{098E5B67-1842-483B-AEF4-0859210B49E8}" dt="2023-01-27T17:26:00.117" v="228" actId="1076"/>
          <ac:spMkLst>
            <pc:docMk/>
            <pc:sldMk cId="779971636" sldId="266"/>
            <ac:spMk id="5" creationId="{1B07C49E-AFFC-EC46-8930-E4D428F5F943}"/>
          </ac:spMkLst>
        </pc:spChg>
        <pc:spChg chg="add mod">
          <ac:chgData name="Amy E" userId="add47f3125260ffe" providerId="Windows Live" clId="Web-{098E5B67-1842-483B-AEF4-0859210B49E8}" dt="2023-01-28T04:51:21.900" v="605" actId="1076"/>
          <ac:spMkLst>
            <pc:docMk/>
            <pc:sldMk cId="779971636" sldId="266"/>
            <ac:spMk id="8" creationId="{3CA3A5E9-C045-F357-748D-98B20E81084E}"/>
          </ac:spMkLst>
        </pc:spChg>
        <pc:spChg chg="add mod">
          <ac:chgData name="Amy E" userId="add47f3125260ffe" providerId="Windows Live" clId="Web-{098E5B67-1842-483B-AEF4-0859210B49E8}" dt="2023-01-27T17:26:24.040" v="233" actId="1076"/>
          <ac:spMkLst>
            <pc:docMk/>
            <pc:sldMk cId="779971636" sldId="266"/>
            <ac:spMk id="9" creationId="{8C9CCB7A-E2B1-14F6-F404-7E61C87185F6}"/>
          </ac:spMkLst>
        </pc:spChg>
        <pc:spChg chg="add mod">
          <ac:chgData name="Amy E" userId="add47f3125260ffe" providerId="Windows Live" clId="Web-{098E5B67-1842-483B-AEF4-0859210B49E8}" dt="2023-01-27T17:26:15.461" v="230" actId="1076"/>
          <ac:spMkLst>
            <pc:docMk/>
            <pc:sldMk cId="779971636" sldId="266"/>
            <ac:spMk id="10" creationId="{56E51C8E-72DA-F166-B5F0-82E9FE7FA78A}"/>
          </ac:spMkLst>
        </pc:spChg>
        <pc:picChg chg="add mod">
          <ac:chgData name="Amy E" userId="add47f3125260ffe" providerId="Windows Live" clId="Web-{098E5B67-1842-483B-AEF4-0859210B49E8}" dt="2023-01-27T17:26:04.164" v="229" actId="1076"/>
          <ac:picMkLst>
            <pc:docMk/>
            <pc:sldMk cId="779971636" sldId="266"/>
            <ac:picMk id="2" creationId="{199E284B-784B-82A2-1E3A-C10AB6806EC8}"/>
          </ac:picMkLst>
        </pc:picChg>
        <pc:picChg chg="add mod">
          <ac:chgData name="Amy E" userId="add47f3125260ffe" providerId="Windows Live" clId="Web-{098E5B67-1842-483B-AEF4-0859210B49E8}" dt="2023-01-27T17:26:20.290" v="232" actId="14100"/>
          <ac:picMkLst>
            <pc:docMk/>
            <pc:sldMk cId="779971636" sldId="266"/>
            <ac:picMk id="6" creationId="{43AB6ABF-74E4-2C00-BD11-6A85BA5A23C3}"/>
          </ac:picMkLst>
        </pc:picChg>
        <pc:picChg chg="add mod">
          <ac:chgData name="Amy E" userId="add47f3125260ffe" providerId="Windows Live" clId="Web-{098E5B67-1842-483B-AEF4-0859210B49E8}" dt="2023-01-27T17:23:05.435" v="125" actId="14100"/>
          <ac:picMkLst>
            <pc:docMk/>
            <pc:sldMk cId="779971636" sldId="266"/>
            <ac:picMk id="7" creationId="{8A297120-8D1B-F924-057E-53426579DE03}"/>
          </ac:picMkLst>
        </pc:picChg>
      </pc:sldChg>
      <pc:sldChg chg="addSp delSp modSp">
        <pc:chgData name="Amy E" userId="add47f3125260ffe" providerId="Windows Live" clId="Web-{098E5B67-1842-483B-AEF4-0859210B49E8}" dt="2023-01-30T16:15:31.413" v="835" actId="14100"/>
        <pc:sldMkLst>
          <pc:docMk/>
          <pc:sldMk cId="3865605948" sldId="269"/>
        </pc:sldMkLst>
        <pc:spChg chg="del">
          <ac:chgData name="Amy E" userId="add47f3125260ffe" providerId="Windows Live" clId="Web-{098E5B67-1842-483B-AEF4-0859210B49E8}" dt="2023-01-30T16:13:33.065" v="818"/>
          <ac:spMkLst>
            <pc:docMk/>
            <pc:sldMk cId="3865605948" sldId="269"/>
            <ac:spMk id="3" creationId="{373827F3-F386-AA4E-80ED-D86DEF8C158D}"/>
          </ac:spMkLst>
        </pc:spChg>
        <pc:picChg chg="add del mod">
          <ac:chgData name="Amy E" userId="add47f3125260ffe" providerId="Windows Live" clId="Web-{098E5B67-1842-483B-AEF4-0859210B49E8}" dt="2023-01-30T16:14:13.848" v="825"/>
          <ac:picMkLst>
            <pc:docMk/>
            <pc:sldMk cId="3865605948" sldId="269"/>
            <ac:picMk id="2" creationId="{9A61623E-231C-5C52-30EB-90AB6D81915C}"/>
          </ac:picMkLst>
        </pc:picChg>
        <pc:picChg chg="add del mod">
          <ac:chgData name="Amy E" userId="add47f3125260ffe" providerId="Windows Live" clId="Web-{098E5B67-1842-483B-AEF4-0859210B49E8}" dt="2023-01-30T16:14:55.615" v="831"/>
          <ac:picMkLst>
            <pc:docMk/>
            <pc:sldMk cId="3865605948" sldId="269"/>
            <ac:picMk id="6" creationId="{CB737ADB-08D3-D82C-9AB7-817C283E84C0}"/>
          </ac:picMkLst>
        </pc:picChg>
        <pc:picChg chg="add mod">
          <ac:chgData name="Amy E" userId="add47f3125260ffe" providerId="Windows Live" clId="Web-{098E5B67-1842-483B-AEF4-0859210B49E8}" dt="2023-01-30T16:15:31.413" v="835" actId="14100"/>
          <ac:picMkLst>
            <pc:docMk/>
            <pc:sldMk cId="3865605948" sldId="269"/>
            <ac:picMk id="7" creationId="{49CE474F-B7C9-7CFE-B62D-97FE91F806A5}"/>
          </ac:picMkLst>
        </pc:picChg>
      </pc:sldChg>
      <pc:sldChg chg="addSp delSp modSp">
        <pc:chgData name="Amy E" userId="add47f3125260ffe" providerId="Windows Live" clId="Web-{098E5B67-1842-483B-AEF4-0859210B49E8}" dt="2023-01-30T16:39:39.984" v="890" actId="1076"/>
        <pc:sldMkLst>
          <pc:docMk/>
          <pc:sldMk cId="2727850971" sldId="270"/>
        </pc:sldMkLst>
        <pc:spChg chg="del mod">
          <ac:chgData name="Amy E" userId="add47f3125260ffe" providerId="Windows Live" clId="Web-{098E5B67-1842-483B-AEF4-0859210B49E8}" dt="2023-01-30T16:38:22.715" v="877"/>
          <ac:spMkLst>
            <pc:docMk/>
            <pc:sldMk cId="2727850971" sldId="270"/>
            <ac:spMk id="5" creationId="{1B07C49E-AFFC-EC46-8930-E4D428F5F943}"/>
          </ac:spMkLst>
        </pc:spChg>
        <pc:picChg chg="add del mod">
          <ac:chgData name="Amy E" userId="add47f3125260ffe" providerId="Windows Live" clId="Web-{098E5B67-1842-483B-AEF4-0859210B49E8}" dt="2023-01-30T16:39:04.248" v="885"/>
          <ac:picMkLst>
            <pc:docMk/>
            <pc:sldMk cId="2727850971" sldId="270"/>
            <ac:picMk id="2" creationId="{C00BC04A-4D9D-E0BE-6EA1-0C5C60FE5C2B}"/>
          </ac:picMkLst>
        </pc:picChg>
        <pc:picChg chg="add mod">
          <ac:chgData name="Amy E" userId="add47f3125260ffe" providerId="Windows Live" clId="Web-{098E5B67-1842-483B-AEF4-0859210B49E8}" dt="2023-01-30T16:39:39.984" v="890" actId="1076"/>
          <ac:picMkLst>
            <pc:docMk/>
            <pc:sldMk cId="2727850971" sldId="270"/>
            <ac:picMk id="6" creationId="{5618E9C7-7296-6267-F793-133278BE71EF}"/>
          </ac:picMkLst>
        </pc:picChg>
      </pc:sldChg>
      <pc:sldChg chg="addSp delSp modSp">
        <pc:chgData name="Amy E" userId="add47f3125260ffe" providerId="Windows Live" clId="Web-{098E5B67-1842-483B-AEF4-0859210B49E8}" dt="2023-01-31T00:41:07.595" v="1272" actId="20577"/>
        <pc:sldMkLst>
          <pc:docMk/>
          <pc:sldMk cId="1630123617" sldId="274"/>
        </pc:sldMkLst>
        <pc:spChg chg="add mod">
          <ac:chgData name="Amy E" userId="add47f3125260ffe" providerId="Windows Live" clId="Web-{098E5B67-1842-483B-AEF4-0859210B49E8}" dt="2023-01-31T00:41:07.595" v="1272" actId="20577"/>
          <ac:spMkLst>
            <pc:docMk/>
            <pc:sldMk cId="1630123617" sldId="274"/>
            <ac:spMk id="3" creationId="{CBAB9408-A5F5-7993-7AC9-D6F2733C2BFA}"/>
          </ac:spMkLst>
        </pc:spChg>
        <pc:spChg chg="del mod">
          <ac:chgData name="Amy E" userId="add47f3125260ffe" providerId="Windows Live" clId="Web-{098E5B67-1842-483B-AEF4-0859210B49E8}" dt="2023-01-31T00:38:58.091" v="1265"/>
          <ac:spMkLst>
            <pc:docMk/>
            <pc:sldMk cId="1630123617" sldId="274"/>
            <ac:spMk id="5" creationId="{28684E62-A9F8-4E7A-AB01-78893062A1B4}"/>
          </ac:spMkLst>
        </pc:spChg>
        <pc:picChg chg="add del mod">
          <ac:chgData name="Amy E" userId="add47f3125260ffe" providerId="Windows Live" clId="Web-{098E5B67-1842-483B-AEF4-0859210B49E8}" dt="2023-01-31T00:39:04.216" v="1267"/>
          <ac:picMkLst>
            <pc:docMk/>
            <pc:sldMk cId="1630123617" sldId="274"/>
            <ac:picMk id="2" creationId="{E88D7291-FF71-6828-71BC-827A1547C6A6}"/>
          </ac:picMkLst>
        </pc:picChg>
      </pc:sldChg>
      <pc:sldChg chg="modSp">
        <pc:chgData name="Amy E" userId="add47f3125260ffe" providerId="Windows Live" clId="Web-{098E5B67-1842-483B-AEF4-0859210B49E8}" dt="2023-01-31T00:42:16.972" v="1273" actId="20577"/>
        <pc:sldMkLst>
          <pc:docMk/>
          <pc:sldMk cId="3410008520" sldId="275"/>
        </pc:sldMkLst>
        <pc:spChg chg="mod">
          <ac:chgData name="Amy E" userId="add47f3125260ffe" providerId="Windows Live" clId="Web-{098E5B67-1842-483B-AEF4-0859210B49E8}" dt="2023-01-31T00:42:16.972" v="1273" actId="20577"/>
          <ac:spMkLst>
            <pc:docMk/>
            <pc:sldMk cId="3410008520" sldId="275"/>
            <ac:spMk id="5" creationId="{28684E62-A9F8-4E7A-AB01-78893062A1B4}"/>
          </ac:spMkLst>
        </pc:spChg>
      </pc:sldChg>
      <pc:sldChg chg="addSp modSp">
        <pc:chgData name="Amy E" userId="add47f3125260ffe" providerId="Windows Live" clId="Web-{098E5B67-1842-483B-AEF4-0859210B49E8}" dt="2023-01-30T23:03:25.598" v="1037" actId="20577"/>
        <pc:sldMkLst>
          <pc:docMk/>
          <pc:sldMk cId="148114319" sldId="276"/>
        </pc:sldMkLst>
        <pc:spChg chg="mod">
          <ac:chgData name="Amy E" userId="add47f3125260ffe" providerId="Windows Live" clId="Web-{098E5B67-1842-483B-AEF4-0859210B49E8}" dt="2023-01-30T23:01:59.924" v="1030" actId="14100"/>
          <ac:spMkLst>
            <pc:docMk/>
            <pc:sldMk cId="148114319" sldId="276"/>
            <ac:spMk id="5" creationId="{1B07C49E-AFFC-EC46-8930-E4D428F5F943}"/>
          </ac:spMkLst>
        </pc:spChg>
        <pc:spChg chg="add mod">
          <ac:chgData name="Amy E" userId="add47f3125260ffe" providerId="Windows Live" clId="Web-{098E5B67-1842-483B-AEF4-0859210B49E8}" dt="2023-01-30T23:03:25.598" v="1037" actId="20577"/>
          <ac:spMkLst>
            <pc:docMk/>
            <pc:sldMk cId="148114319" sldId="276"/>
            <ac:spMk id="7" creationId="{56C4DCA1-2EE5-216A-56B7-C055AE5BEBBD}"/>
          </ac:spMkLst>
        </pc:spChg>
        <pc:picChg chg="add mod">
          <ac:chgData name="Amy E" userId="add47f3125260ffe" providerId="Windows Live" clId="Web-{098E5B67-1842-483B-AEF4-0859210B49E8}" dt="2023-01-28T04:16:00.362" v="383" actId="1076"/>
          <ac:picMkLst>
            <pc:docMk/>
            <pc:sldMk cId="148114319" sldId="276"/>
            <ac:picMk id="2" creationId="{180E37FF-9478-F2BB-A329-8ACADBD7D663}"/>
          </ac:picMkLst>
        </pc:picChg>
        <pc:picChg chg="add mod">
          <ac:chgData name="Amy E" userId="add47f3125260ffe" providerId="Windows Live" clId="Web-{098E5B67-1842-483B-AEF4-0859210B49E8}" dt="2023-01-28T04:17:42.070" v="389" actId="1076"/>
          <ac:picMkLst>
            <pc:docMk/>
            <pc:sldMk cId="148114319" sldId="276"/>
            <ac:picMk id="6" creationId="{59534A82-EDC3-BBAE-4BBF-CA54FDE0A610}"/>
          </ac:picMkLst>
        </pc:picChg>
      </pc:sldChg>
      <pc:sldChg chg="modSp">
        <pc:chgData name="Amy E" userId="add47f3125260ffe" providerId="Windows Live" clId="Web-{098E5B67-1842-483B-AEF4-0859210B49E8}" dt="2023-01-30T16:12:56.798" v="817" actId="20577"/>
        <pc:sldMkLst>
          <pc:docMk/>
          <pc:sldMk cId="321008965" sldId="277"/>
        </pc:sldMkLst>
        <pc:spChg chg="mod">
          <ac:chgData name="Amy E" userId="add47f3125260ffe" providerId="Windows Live" clId="Web-{098E5B67-1842-483B-AEF4-0859210B49E8}" dt="2023-01-30T16:12:56.798" v="817" actId="20577"/>
          <ac:spMkLst>
            <pc:docMk/>
            <pc:sldMk cId="321008965" sldId="277"/>
            <ac:spMk id="8" creationId="{C7B9C153-C85C-3240-8E7E-523FBC004564}"/>
          </ac:spMkLst>
        </pc:spChg>
      </pc:sldChg>
      <pc:sldChg chg="addSp delSp modSp">
        <pc:chgData name="Amy E" userId="add47f3125260ffe" providerId="Windows Live" clId="Web-{098E5B67-1842-483B-AEF4-0859210B49E8}" dt="2023-01-31T00:34:29.646" v="1221" actId="14100"/>
        <pc:sldMkLst>
          <pc:docMk/>
          <pc:sldMk cId="2459446073" sldId="289"/>
        </pc:sldMkLst>
        <pc:spChg chg="del">
          <ac:chgData name="Amy E" userId="add47f3125260ffe" providerId="Windows Live" clId="Web-{098E5B67-1842-483B-AEF4-0859210B49E8}" dt="2023-01-31T00:34:21.786" v="1220"/>
          <ac:spMkLst>
            <pc:docMk/>
            <pc:sldMk cId="2459446073" sldId="289"/>
            <ac:spMk id="5" creationId="{1B07C49E-AFFC-EC46-8930-E4D428F5F943}"/>
          </ac:spMkLst>
        </pc:spChg>
        <pc:graphicFrameChg chg="add mod">
          <ac:chgData name="Amy E" userId="add47f3125260ffe" providerId="Windows Live" clId="Web-{098E5B67-1842-483B-AEF4-0859210B49E8}" dt="2023-01-31T00:34:29.646" v="1221" actId="14100"/>
          <ac:graphicFrameMkLst>
            <pc:docMk/>
            <pc:sldMk cId="2459446073" sldId="289"/>
            <ac:graphicFrameMk id="2" creationId="{3B532C79-244A-6B45-8E3B-708E17ECFACA}"/>
          </ac:graphicFrameMkLst>
        </pc:graphicFrameChg>
      </pc:sldChg>
      <pc:sldChg chg="addSp modSp">
        <pc:chgData name="Amy E" userId="add47f3125260ffe" providerId="Windows Live" clId="Web-{098E5B67-1842-483B-AEF4-0859210B49E8}" dt="2023-01-28T04:47:40.544" v="604" actId="1076"/>
        <pc:sldMkLst>
          <pc:docMk/>
          <pc:sldMk cId="1813711241" sldId="293"/>
        </pc:sldMkLst>
        <pc:spChg chg="mod">
          <ac:chgData name="Amy E" userId="add47f3125260ffe" providerId="Windows Live" clId="Web-{098E5B67-1842-483B-AEF4-0859210B49E8}" dt="2023-01-28T04:37:32.462" v="521" actId="1076"/>
          <ac:spMkLst>
            <pc:docMk/>
            <pc:sldMk cId="1813711241" sldId="293"/>
            <ac:spMk id="5" creationId="{1B07C49E-AFFC-EC46-8930-E4D428F5F943}"/>
          </ac:spMkLst>
        </pc:spChg>
        <pc:graphicFrameChg chg="add mod modGraphic">
          <ac:chgData name="Amy E" userId="add47f3125260ffe" providerId="Windows Live" clId="Web-{098E5B67-1842-483B-AEF4-0859210B49E8}" dt="2023-01-28T04:47:40.544" v="604" actId="1076"/>
          <ac:graphicFrameMkLst>
            <pc:docMk/>
            <pc:sldMk cId="1813711241" sldId="293"/>
            <ac:graphicFrameMk id="2" creationId="{F692A1C8-A2E8-2021-9022-990E63F33CD5}"/>
          </ac:graphicFrameMkLst>
        </pc:graphicFrameChg>
      </pc:sldChg>
      <pc:sldChg chg="addSp delSp modSp">
        <pc:chgData name="Amy E" userId="add47f3125260ffe" providerId="Windows Live" clId="Web-{098E5B67-1842-483B-AEF4-0859210B49E8}" dt="2023-01-30T22:31:48.954" v="935" actId="20577"/>
        <pc:sldMkLst>
          <pc:docMk/>
          <pc:sldMk cId="981671777" sldId="296"/>
        </pc:sldMkLst>
        <pc:spChg chg="mod">
          <ac:chgData name="Amy E" userId="add47f3125260ffe" providerId="Windows Live" clId="Web-{098E5B67-1842-483B-AEF4-0859210B49E8}" dt="2023-01-30T22:27:06.683" v="919" actId="20577"/>
          <ac:spMkLst>
            <pc:docMk/>
            <pc:sldMk cId="981671777" sldId="296"/>
            <ac:spMk id="2" creationId="{54176327-8CC4-4356-8BBB-DC4965CE9857}"/>
          </ac:spMkLst>
        </pc:spChg>
        <pc:spChg chg="del">
          <ac:chgData name="Amy E" userId="add47f3125260ffe" providerId="Windows Live" clId="Web-{098E5B67-1842-483B-AEF4-0859210B49E8}" dt="2023-01-30T22:27:23.730" v="920"/>
          <ac:spMkLst>
            <pc:docMk/>
            <pc:sldMk cId="981671777" sldId="296"/>
            <ac:spMk id="5" creationId="{85D9F803-CDBC-C74C-AF1B-2B5937D1C241}"/>
          </ac:spMkLst>
        </pc:spChg>
        <pc:spChg chg="add mod">
          <ac:chgData name="Amy E" userId="add47f3125260ffe" providerId="Windows Live" clId="Web-{098E5B67-1842-483B-AEF4-0859210B49E8}" dt="2023-01-30T22:31:48.954" v="935" actId="20577"/>
          <ac:spMkLst>
            <pc:docMk/>
            <pc:sldMk cId="981671777" sldId="296"/>
            <ac:spMk id="6" creationId="{A85A11F2-6BBD-853C-BFAD-CF44B5ED91A1}"/>
          </ac:spMkLst>
        </pc:spChg>
        <pc:picChg chg="add mod">
          <ac:chgData name="Amy E" userId="add47f3125260ffe" providerId="Windows Live" clId="Web-{098E5B67-1842-483B-AEF4-0859210B49E8}" dt="2023-01-30T22:31:01.796" v="931" actId="1076"/>
          <ac:picMkLst>
            <pc:docMk/>
            <pc:sldMk cId="981671777" sldId="296"/>
            <ac:picMk id="4" creationId="{5DC4E039-3C42-6AC6-FFD7-B3552FCCE422}"/>
          </ac:picMkLst>
        </pc:picChg>
      </pc:sldChg>
      <pc:sldChg chg="addSp modSp">
        <pc:chgData name="Amy E" userId="add47f3125260ffe" providerId="Windows Live" clId="Web-{098E5B67-1842-483B-AEF4-0859210B49E8}" dt="2023-01-26T17:00:57.525" v="3" actId="20577"/>
        <pc:sldMkLst>
          <pc:docMk/>
          <pc:sldMk cId="280316088" sldId="299"/>
        </pc:sldMkLst>
        <pc:spChg chg="mod">
          <ac:chgData name="Amy E" userId="add47f3125260ffe" providerId="Windows Live" clId="Web-{098E5B67-1842-483B-AEF4-0859210B49E8}" dt="2023-01-26T17:00:57.525" v="3" actId="20577"/>
          <ac:spMkLst>
            <pc:docMk/>
            <pc:sldMk cId="280316088" sldId="299"/>
            <ac:spMk id="3" creationId="{AB0AB2AC-B7E6-6849-9AE9-697369407F8F}"/>
          </ac:spMkLst>
        </pc:spChg>
        <pc:spChg chg="add">
          <ac:chgData name="Amy E" userId="add47f3125260ffe" providerId="Windows Live" clId="Web-{098E5B67-1842-483B-AEF4-0859210B49E8}" dt="2023-01-26T16:57:41.191" v="0"/>
          <ac:spMkLst>
            <pc:docMk/>
            <pc:sldMk cId="280316088" sldId="299"/>
            <ac:spMk id="7" creationId="{67F3481D-0A16-167B-4930-EF4F739B35AD}"/>
          </ac:spMkLst>
        </pc:spChg>
      </pc:sldChg>
      <pc:sldChg chg="addSp delSp modSp">
        <pc:chgData name="Amy E" userId="add47f3125260ffe" providerId="Windows Live" clId="Web-{098E5B67-1842-483B-AEF4-0859210B49E8}" dt="2023-01-26T17:43:04.406" v="44" actId="1076"/>
        <pc:sldMkLst>
          <pc:docMk/>
          <pc:sldMk cId="1385553969" sldId="302"/>
        </pc:sldMkLst>
        <pc:spChg chg="del mod">
          <ac:chgData name="Amy E" userId="add47f3125260ffe" providerId="Windows Live" clId="Web-{098E5B67-1842-483B-AEF4-0859210B49E8}" dt="2023-01-26T17:08:56.804" v="10"/>
          <ac:spMkLst>
            <pc:docMk/>
            <pc:sldMk cId="1385553969" sldId="302"/>
            <ac:spMk id="2" creationId="{8B78C759-C687-440F-8CAE-D3071F1AB630}"/>
          </ac:spMkLst>
        </pc:spChg>
        <pc:spChg chg="add">
          <ac:chgData name="Amy E" userId="add47f3125260ffe" providerId="Windows Live" clId="Web-{098E5B67-1842-483B-AEF4-0859210B49E8}" dt="2023-01-26T17:40:35.261" v="34"/>
          <ac:spMkLst>
            <pc:docMk/>
            <pc:sldMk cId="1385553969" sldId="302"/>
            <ac:spMk id="14" creationId="{551FD990-49F0-4CEF-3006-AF4EAB8E857D}"/>
          </ac:spMkLst>
        </pc:spChg>
        <pc:spChg chg="add mod">
          <ac:chgData name="Amy E" userId="add47f3125260ffe" providerId="Windows Live" clId="Web-{098E5B67-1842-483B-AEF4-0859210B49E8}" dt="2023-01-26T17:40:58.559" v="36" actId="1076"/>
          <ac:spMkLst>
            <pc:docMk/>
            <pc:sldMk cId="1385553969" sldId="302"/>
            <ac:spMk id="15" creationId="{2E20F812-1C18-E386-6FF7-C86CC00CAE90}"/>
          </ac:spMkLst>
        </pc:spChg>
        <pc:spChg chg="add">
          <ac:chgData name="Amy E" userId="add47f3125260ffe" providerId="Windows Live" clId="Web-{098E5B67-1842-483B-AEF4-0859210B49E8}" dt="2023-01-26T17:41:08.934" v="37"/>
          <ac:spMkLst>
            <pc:docMk/>
            <pc:sldMk cId="1385553969" sldId="302"/>
            <ac:spMk id="16" creationId="{8E93ED30-E313-3E67-17F9-A8D5968B4F5C}"/>
          </ac:spMkLst>
        </pc:spChg>
        <pc:spChg chg="add">
          <ac:chgData name="Amy E" userId="add47f3125260ffe" providerId="Windows Live" clId="Web-{098E5B67-1842-483B-AEF4-0859210B49E8}" dt="2023-01-26T17:41:25.372" v="38"/>
          <ac:spMkLst>
            <pc:docMk/>
            <pc:sldMk cId="1385553969" sldId="302"/>
            <ac:spMk id="17" creationId="{E9C99152-D8D6-DFF5-6E8A-9ACF49DBE52C}"/>
          </ac:spMkLst>
        </pc:spChg>
        <pc:spChg chg="add">
          <ac:chgData name="Amy E" userId="add47f3125260ffe" providerId="Windows Live" clId="Web-{098E5B67-1842-483B-AEF4-0859210B49E8}" dt="2023-01-26T17:41:37.107" v="39"/>
          <ac:spMkLst>
            <pc:docMk/>
            <pc:sldMk cId="1385553969" sldId="302"/>
            <ac:spMk id="18" creationId="{4F76075A-CFE0-1C2B-58FB-EC8193E14E48}"/>
          </ac:spMkLst>
        </pc:spChg>
        <pc:spChg chg="add">
          <ac:chgData name="Amy E" userId="add47f3125260ffe" providerId="Windows Live" clId="Web-{098E5B67-1842-483B-AEF4-0859210B49E8}" dt="2023-01-26T17:41:49.247" v="40"/>
          <ac:spMkLst>
            <pc:docMk/>
            <pc:sldMk cId="1385553969" sldId="302"/>
            <ac:spMk id="19" creationId="{389D25C4-622B-7196-9A95-39129635300D}"/>
          </ac:spMkLst>
        </pc:spChg>
        <pc:spChg chg="add">
          <ac:chgData name="Amy E" userId="add47f3125260ffe" providerId="Windows Live" clId="Web-{098E5B67-1842-483B-AEF4-0859210B49E8}" dt="2023-01-26T17:42:00.920" v="41"/>
          <ac:spMkLst>
            <pc:docMk/>
            <pc:sldMk cId="1385553969" sldId="302"/>
            <ac:spMk id="20" creationId="{DB85D075-308D-63D0-3EC6-776AA73B1729}"/>
          </ac:spMkLst>
        </pc:spChg>
        <pc:spChg chg="add mod">
          <ac:chgData name="Amy E" userId="add47f3125260ffe" providerId="Windows Live" clId="Web-{098E5B67-1842-483B-AEF4-0859210B49E8}" dt="2023-01-26T17:43:04.406" v="44" actId="1076"/>
          <ac:spMkLst>
            <pc:docMk/>
            <pc:sldMk cId="1385553969" sldId="302"/>
            <ac:spMk id="21" creationId="{DE8E16FA-440D-0D64-57EB-2A4AF37D0B7E}"/>
          </ac:spMkLst>
        </pc:spChg>
        <pc:picChg chg="add mod">
          <ac:chgData name="Amy E" userId="add47f3125260ffe" providerId="Windows Live" clId="Web-{098E5B67-1842-483B-AEF4-0859210B49E8}" dt="2023-01-26T17:37:27.553" v="20" actId="1076"/>
          <ac:picMkLst>
            <pc:docMk/>
            <pc:sldMk cId="1385553969" sldId="302"/>
            <ac:picMk id="2" creationId="{35BFFBD1-16BA-2D19-486E-776736BA054A}"/>
          </ac:picMkLst>
        </pc:picChg>
        <pc:picChg chg="add mod">
          <ac:chgData name="Amy E" userId="add47f3125260ffe" providerId="Windows Live" clId="Web-{098E5B67-1842-483B-AEF4-0859210B49E8}" dt="2023-01-26T17:08:42.585" v="7" actId="14100"/>
          <ac:picMkLst>
            <pc:docMk/>
            <pc:sldMk cId="1385553969" sldId="302"/>
            <ac:picMk id="5" creationId="{F0584C57-F1D9-63AC-6A23-8E424FCA080B}"/>
          </ac:picMkLst>
        </pc:picChg>
        <pc:picChg chg="add mod">
          <ac:chgData name="Amy E" userId="add47f3125260ffe" providerId="Windows Live" clId="Web-{098E5B67-1842-483B-AEF4-0859210B49E8}" dt="2023-01-26T17:09:22.445" v="13" actId="14100"/>
          <ac:picMkLst>
            <pc:docMk/>
            <pc:sldMk cId="1385553969" sldId="302"/>
            <ac:picMk id="7" creationId="{D49ED262-ADCC-E277-A828-1DE6DFB39399}"/>
          </ac:picMkLst>
        </pc:picChg>
        <pc:picChg chg="add mod">
          <ac:chgData name="Amy E" userId="add47f3125260ffe" providerId="Windows Live" clId="Web-{098E5B67-1842-483B-AEF4-0859210B49E8}" dt="2023-01-26T17:10:02.415" v="16" actId="1076"/>
          <ac:picMkLst>
            <pc:docMk/>
            <pc:sldMk cId="1385553969" sldId="302"/>
            <ac:picMk id="8" creationId="{69A99247-0A3E-F312-00C0-E43373F537F8}"/>
          </ac:picMkLst>
        </pc:picChg>
        <pc:picChg chg="add mod">
          <ac:chgData name="Amy E" userId="add47f3125260ffe" providerId="Windows Live" clId="Web-{098E5B67-1842-483B-AEF4-0859210B49E8}" dt="2023-01-26T17:37:35.491" v="23" actId="1076"/>
          <ac:picMkLst>
            <pc:docMk/>
            <pc:sldMk cId="1385553969" sldId="302"/>
            <ac:picMk id="9" creationId="{5A108CD2-27F1-C096-2A30-96BD820E5BF9}"/>
          </ac:picMkLst>
        </pc:picChg>
        <pc:picChg chg="add mod">
          <ac:chgData name="Amy E" userId="add47f3125260ffe" providerId="Windows Live" clId="Web-{098E5B67-1842-483B-AEF4-0859210B49E8}" dt="2023-01-26T17:38:41.508" v="26" actId="14100"/>
          <ac:picMkLst>
            <pc:docMk/>
            <pc:sldMk cId="1385553969" sldId="302"/>
            <ac:picMk id="10" creationId="{18D9A1B7-8E33-89B0-9446-FBAFAEA340EE}"/>
          </ac:picMkLst>
        </pc:picChg>
        <pc:picChg chg="add mod">
          <ac:chgData name="Amy E" userId="add47f3125260ffe" providerId="Windows Live" clId="Web-{098E5B67-1842-483B-AEF4-0859210B49E8}" dt="2023-01-26T17:39:23.369" v="29" actId="14100"/>
          <ac:picMkLst>
            <pc:docMk/>
            <pc:sldMk cId="1385553969" sldId="302"/>
            <ac:picMk id="12" creationId="{8353ECD0-BC70-05B5-5821-F9A6284D08C7}"/>
          </ac:picMkLst>
        </pc:picChg>
        <pc:picChg chg="add mod">
          <ac:chgData name="Amy E" userId="add47f3125260ffe" providerId="Windows Live" clId="Web-{098E5B67-1842-483B-AEF4-0859210B49E8}" dt="2023-01-26T17:40:21.542" v="33" actId="1076"/>
          <ac:picMkLst>
            <pc:docMk/>
            <pc:sldMk cId="1385553969" sldId="302"/>
            <ac:picMk id="13" creationId="{697D2A51-6D60-079F-6A7F-04A007989D27}"/>
          </ac:picMkLst>
        </pc:picChg>
      </pc:sldChg>
      <pc:sldChg chg="addSp modSp">
        <pc:chgData name="Amy E" userId="add47f3125260ffe" providerId="Windows Live" clId="Web-{098E5B67-1842-483B-AEF4-0859210B49E8}" dt="2023-01-28T04:30:28.225" v="509" actId="1076"/>
        <pc:sldMkLst>
          <pc:docMk/>
          <pc:sldMk cId="334532777" sldId="303"/>
        </pc:sldMkLst>
        <pc:spChg chg="mod">
          <ac:chgData name="Amy E" userId="add47f3125260ffe" providerId="Windows Live" clId="Web-{098E5B67-1842-483B-AEF4-0859210B49E8}" dt="2023-01-28T04:26:49.513" v="433" actId="20577"/>
          <ac:spMkLst>
            <pc:docMk/>
            <pc:sldMk cId="334532777" sldId="303"/>
            <ac:spMk id="5" creationId="{1B07C49E-AFFC-EC46-8930-E4D428F5F943}"/>
          </ac:spMkLst>
        </pc:spChg>
        <pc:spChg chg="add mod">
          <ac:chgData name="Amy E" userId="add47f3125260ffe" providerId="Windows Live" clId="Web-{098E5B67-1842-483B-AEF4-0859210B49E8}" dt="2023-01-28T04:29:10.329" v="449" actId="14100"/>
          <ac:spMkLst>
            <pc:docMk/>
            <pc:sldMk cId="334532777" sldId="303"/>
            <ac:spMk id="9" creationId="{0A6B37B9-78E8-F14A-2F85-33BE1FDD0DC0}"/>
          </ac:spMkLst>
        </pc:spChg>
        <pc:spChg chg="add mod">
          <ac:chgData name="Amy E" userId="add47f3125260ffe" providerId="Windows Live" clId="Web-{098E5B67-1842-483B-AEF4-0859210B49E8}" dt="2023-01-28T04:30:28.225" v="509" actId="1076"/>
          <ac:spMkLst>
            <pc:docMk/>
            <pc:sldMk cId="334532777" sldId="303"/>
            <ac:spMk id="10" creationId="{638D2000-97A7-8F15-D3E3-A4317B770A2B}"/>
          </ac:spMkLst>
        </pc:spChg>
        <pc:picChg chg="add mod">
          <ac:chgData name="Amy E" userId="add47f3125260ffe" providerId="Windows Live" clId="Web-{098E5B67-1842-483B-AEF4-0859210B49E8}" dt="2023-01-28T04:26:58.325" v="436" actId="14100"/>
          <ac:picMkLst>
            <pc:docMk/>
            <pc:sldMk cId="334532777" sldId="303"/>
            <ac:picMk id="2" creationId="{2DC418A4-767B-A24B-7E9E-5A3BE568AA4A}"/>
          </ac:picMkLst>
        </pc:picChg>
        <pc:picChg chg="add mod">
          <ac:chgData name="Amy E" userId="add47f3125260ffe" providerId="Windows Live" clId="Web-{098E5B67-1842-483B-AEF4-0859210B49E8}" dt="2023-01-28T04:27:30.936" v="439" actId="14100"/>
          <ac:picMkLst>
            <pc:docMk/>
            <pc:sldMk cId="334532777" sldId="303"/>
            <ac:picMk id="6" creationId="{D60AEAA3-D1A7-DA5A-A368-8B28CFED1603}"/>
          </ac:picMkLst>
        </pc:picChg>
        <pc:picChg chg="add mod">
          <ac:chgData name="Amy E" userId="add47f3125260ffe" providerId="Windows Live" clId="Web-{098E5B67-1842-483B-AEF4-0859210B49E8}" dt="2023-01-28T04:28:03.562" v="442" actId="14100"/>
          <ac:picMkLst>
            <pc:docMk/>
            <pc:sldMk cId="334532777" sldId="303"/>
            <ac:picMk id="7" creationId="{634A29EC-8637-3C02-D15F-C679BDFABBBF}"/>
          </ac:picMkLst>
        </pc:picChg>
        <pc:picChg chg="add mod">
          <ac:chgData name="Amy E" userId="add47f3125260ffe" providerId="Windows Live" clId="Web-{098E5B67-1842-483B-AEF4-0859210B49E8}" dt="2023-01-28T04:28:38.969" v="445" actId="14100"/>
          <ac:picMkLst>
            <pc:docMk/>
            <pc:sldMk cId="334532777" sldId="303"/>
            <ac:picMk id="8" creationId="{2F26B4C9-E0ED-EDBA-2198-A34ADDEE93B8}"/>
          </ac:picMkLst>
        </pc:picChg>
      </pc:sldChg>
      <pc:sldChg chg="addSp delSp modSp">
        <pc:chgData name="Amy E" userId="add47f3125260ffe" providerId="Windows Live" clId="Web-{098E5B67-1842-483B-AEF4-0859210B49E8}" dt="2023-01-30T16:17:20.183" v="842" actId="14100"/>
        <pc:sldMkLst>
          <pc:docMk/>
          <pc:sldMk cId="3869789237" sldId="304"/>
        </pc:sldMkLst>
        <pc:spChg chg="del mod">
          <ac:chgData name="Amy E" userId="add47f3125260ffe" providerId="Windows Live" clId="Web-{098E5B67-1842-483B-AEF4-0859210B49E8}" dt="2023-01-30T16:17:08.464" v="839"/>
          <ac:spMkLst>
            <pc:docMk/>
            <pc:sldMk cId="3869789237" sldId="304"/>
            <ac:spMk id="3" creationId="{373827F3-F386-AA4E-80ED-D86DEF8C158D}"/>
          </ac:spMkLst>
        </pc:spChg>
        <pc:picChg chg="add mod">
          <ac:chgData name="Amy E" userId="add47f3125260ffe" providerId="Windows Live" clId="Web-{098E5B67-1842-483B-AEF4-0859210B49E8}" dt="2023-01-30T16:17:20.183" v="842" actId="14100"/>
          <ac:picMkLst>
            <pc:docMk/>
            <pc:sldMk cId="3869789237" sldId="304"/>
            <ac:picMk id="2" creationId="{1A45C33D-C6E5-348E-38A3-17065BD641FB}"/>
          </ac:picMkLst>
        </pc:picChg>
      </pc:sldChg>
      <pc:sldChg chg="addSp delSp modSp">
        <pc:chgData name="Amy E" userId="add47f3125260ffe" providerId="Windows Live" clId="Web-{098E5B67-1842-483B-AEF4-0859210B49E8}" dt="2023-01-30T16:18:38.155" v="849" actId="1076"/>
        <pc:sldMkLst>
          <pc:docMk/>
          <pc:sldMk cId="80090182" sldId="305"/>
        </pc:sldMkLst>
        <pc:spChg chg="del mod">
          <ac:chgData name="Amy E" userId="add47f3125260ffe" providerId="Windows Live" clId="Web-{098E5B67-1842-483B-AEF4-0859210B49E8}" dt="2023-01-30T16:18:28.045" v="845"/>
          <ac:spMkLst>
            <pc:docMk/>
            <pc:sldMk cId="80090182" sldId="305"/>
            <ac:spMk id="3" creationId="{373827F3-F386-AA4E-80ED-D86DEF8C158D}"/>
          </ac:spMkLst>
        </pc:spChg>
        <pc:picChg chg="add mod">
          <ac:chgData name="Amy E" userId="add47f3125260ffe" providerId="Windows Live" clId="Web-{098E5B67-1842-483B-AEF4-0859210B49E8}" dt="2023-01-30T16:18:38.155" v="849" actId="1076"/>
          <ac:picMkLst>
            <pc:docMk/>
            <pc:sldMk cId="80090182" sldId="305"/>
            <ac:picMk id="2" creationId="{33DAF64C-3A0B-4338-0A0C-3D9B29CE933A}"/>
          </ac:picMkLst>
        </pc:picChg>
      </pc:sldChg>
      <pc:sldChg chg="addSp delSp modSp">
        <pc:chgData name="Amy E" userId="add47f3125260ffe" providerId="Windows Live" clId="Web-{098E5B67-1842-483B-AEF4-0859210B49E8}" dt="2023-01-30T16:21:25.083" v="865" actId="14100"/>
        <pc:sldMkLst>
          <pc:docMk/>
          <pc:sldMk cId="3145340593" sldId="306"/>
        </pc:sldMkLst>
        <pc:spChg chg="del mod">
          <ac:chgData name="Amy E" userId="add47f3125260ffe" providerId="Windows Live" clId="Web-{098E5B67-1842-483B-AEF4-0859210B49E8}" dt="2023-01-30T16:21:13.332" v="862"/>
          <ac:spMkLst>
            <pc:docMk/>
            <pc:sldMk cId="3145340593" sldId="306"/>
            <ac:spMk id="3" creationId="{373827F3-F386-AA4E-80ED-D86DEF8C158D}"/>
          </ac:spMkLst>
        </pc:spChg>
        <pc:picChg chg="add mod">
          <ac:chgData name="Amy E" userId="add47f3125260ffe" providerId="Windows Live" clId="Web-{098E5B67-1842-483B-AEF4-0859210B49E8}" dt="2023-01-30T16:21:25.083" v="865" actId="14100"/>
          <ac:picMkLst>
            <pc:docMk/>
            <pc:sldMk cId="3145340593" sldId="306"/>
            <ac:picMk id="2" creationId="{2ECAB7DD-0B24-FBEF-0B62-DF7DAEBCAE20}"/>
          </ac:picMkLst>
        </pc:picChg>
      </pc:sldChg>
      <pc:sldChg chg="addSp delSp modSp">
        <pc:chgData name="Amy E" userId="add47f3125260ffe" providerId="Windows Live" clId="Web-{098E5B67-1842-483B-AEF4-0859210B49E8}" dt="2023-01-30T16:19:40.391" v="856" actId="14100"/>
        <pc:sldMkLst>
          <pc:docMk/>
          <pc:sldMk cId="1106727586" sldId="307"/>
        </pc:sldMkLst>
        <pc:spChg chg="del mod">
          <ac:chgData name="Amy E" userId="add47f3125260ffe" providerId="Windows Live" clId="Web-{098E5B67-1842-483B-AEF4-0859210B49E8}" dt="2023-01-30T16:19:28.047" v="853"/>
          <ac:spMkLst>
            <pc:docMk/>
            <pc:sldMk cId="1106727586" sldId="307"/>
            <ac:spMk id="3" creationId="{373827F3-F386-AA4E-80ED-D86DEF8C158D}"/>
          </ac:spMkLst>
        </pc:spChg>
        <pc:picChg chg="add mod">
          <ac:chgData name="Amy E" userId="add47f3125260ffe" providerId="Windows Live" clId="Web-{098E5B67-1842-483B-AEF4-0859210B49E8}" dt="2023-01-30T16:19:40.391" v="856" actId="14100"/>
          <ac:picMkLst>
            <pc:docMk/>
            <pc:sldMk cId="1106727586" sldId="307"/>
            <ac:picMk id="2" creationId="{B8EE69B2-2100-CE21-2B40-9BA4D999FA2B}"/>
          </ac:picMkLst>
        </pc:picChg>
      </pc:sldChg>
      <pc:sldChg chg="addSp delSp modSp">
        <pc:chgData name="Amy E" userId="add47f3125260ffe" providerId="Windows Live" clId="Web-{098E5B67-1842-483B-AEF4-0859210B49E8}" dt="2023-01-30T16:37:05.572" v="874" actId="1076"/>
        <pc:sldMkLst>
          <pc:docMk/>
          <pc:sldMk cId="706594483" sldId="308"/>
        </pc:sldMkLst>
        <pc:spChg chg="del mod">
          <ac:chgData name="Amy E" userId="add47f3125260ffe" providerId="Windows Live" clId="Web-{098E5B67-1842-483B-AEF4-0859210B49E8}" dt="2023-01-30T16:36:40.321" v="869"/>
          <ac:spMkLst>
            <pc:docMk/>
            <pc:sldMk cId="706594483" sldId="308"/>
            <ac:spMk id="3" creationId="{373827F3-F386-AA4E-80ED-D86DEF8C158D}"/>
          </ac:spMkLst>
        </pc:spChg>
        <pc:picChg chg="add mod">
          <ac:chgData name="Amy E" userId="add47f3125260ffe" providerId="Windows Live" clId="Web-{098E5B67-1842-483B-AEF4-0859210B49E8}" dt="2023-01-30T16:37:05.572" v="874" actId="1076"/>
          <ac:picMkLst>
            <pc:docMk/>
            <pc:sldMk cId="706594483" sldId="308"/>
            <ac:picMk id="2" creationId="{D9D57725-B2FF-3C1E-552B-DFA18D5DFE96}"/>
          </ac:picMkLst>
        </pc:picChg>
      </pc:sldChg>
      <pc:sldChg chg="addSp delSp modSp">
        <pc:chgData name="Amy E" userId="add47f3125260ffe" providerId="Windows Live" clId="Web-{098E5B67-1842-483B-AEF4-0859210B49E8}" dt="2023-01-30T16:40:27.595" v="894" actId="14100"/>
        <pc:sldMkLst>
          <pc:docMk/>
          <pc:sldMk cId="1794738657" sldId="309"/>
        </pc:sldMkLst>
        <pc:spChg chg="del">
          <ac:chgData name="Amy E" userId="add47f3125260ffe" providerId="Windows Live" clId="Web-{098E5B67-1842-483B-AEF4-0859210B49E8}" dt="2023-01-30T16:40:16.063" v="891"/>
          <ac:spMkLst>
            <pc:docMk/>
            <pc:sldMk cId="1794738657" sldId="309"/>
            <ac:spMk id="5" creationId="{1B07C49E-AFFC-EC46-8930-E4D428F5F943}"/>
          </ac:spMkLst>
        </pc:spChg>
        <pc:picChg chg="add mod">
          <ac:chgData name="Amy E" userId="add47f3125260ffe" providerId="Windows Live" clId="Web-{098E5B67-1842-483B-AEF4-0859210B49E8}" dt="2023-01-30T16:40:27.595" v="894" actId="14100"/>
          <ac:picMkLst>
            <pc:docMk/>
            <pc:sldMk cId="1794738657" sldId="309"/>
            <ac:picMk id="2" creationId="{F0C8FFD1-39FA-A32B-F03D-ACA502C42B61}"/>
          </ac:picMkLst>
        </pc:picChg>
      </pc:sldChg>
      <pc:sldChg chg="addSp delSp modSp">
        <pc:chgData name="Amy E" userId="add47f3125260ffe" providerId="Windows Live" clId="Web-{098E5B67-1842-483B-AEF4-0859210B49E8}" dt="2023-01-30T16:41:17.941" v="900" actId="1076"/>
        <pc:sldMkLst>
          <pc:docMk/>
          <pc:sldMk cId="4010014743" sldId="310"/>
        </pc:sldMkLst>
        <pc:spChg chg="del">
          <ac:chgData name="Amy E" userId="add47f3125260ffe" providerId="Windows Live" clId="Web-{098E5B67-1842-483B-AEF4-0859210B49E8}" dt="2023-01-30T16:41:00.284" v="895"/>
          <ac:spMkLst>
            <pc:docMk/>
            <pc:sldMk cId="4010014743" sldId="310"/>
            <ac:spMk id="5" creationId="{1B07C49E-AFFC-EC46-8930-E4D428F5F943}"/>
          </ac:spMkLst>
        </pc:spChg>
        <pc:picChg chg="add mod">
          <ac:chgData name="Amy E" userId="add47f3125260ffe" providerId="Windows Live" clId="Web-{098E5B67-1842-483B-AEF4-0859210B49E8}" dt="2023-01-30T16:41:17.941" v="900" actId="1076"/>
          <ac:picMkLst>
            <pc:docMk/>
            <pc:sldMk cId="4010014743" sldId="310"/>
            <ac:picMk id="2" creationId="{9F035ADA-ED4D-A2CE-A77C-8D8A0B0BB03A}"/>
          </ac:picMkLst>
        </pc:picChg>
      </pc:sldChg>
      <pc:sldChg chg="addSp delSp modSp">
        <pc:chgData name="Amy E" userId="add47f3125260ffe" providerId="Windows Live" clId="Web-{098E5B67-1842-483B-AEF4-0859210B49E8}" dt="2023-01-30T16:42:00.786" v="905" actId="1076"/>
        <pc:sldMkLst>
          <pc:docMk/>
          <pc:sldMk cId="2735560525" sldId="311"/>
        </pc:sldMkLst>
        <pc:spChg chg="del">
          <ac:chgData name="Amy E" userId="add47f3125260ffe" providerId="Windows Live" clId="Web-{098E5B67-1842-483B-AEF4-0859210B49E8}" dt="2023-01-30T16:41:47.770" v="901"/>
          <ac:spMkLst>
            <pc:docMk/>
            <pc:sldMk cId="2735560525" sldId="311"/>
            <ac:spMk id="5" creationId="{1B07C49E-AFFC-EC46-8930-E4D428F5F943}"/>
          </ac:spMkLst>
        </pc:spChg>
        <pc:picChg chg="add mod">
          <ac:chgData name="Amy E" userId="add47f3125260ffe" providerId="Windows Live" clId="Web-{098E5B67-1842-483B-AEF4-0859210B49E8}" dt="2023-01-30T16:42:00.786" v="905" actId="1076"/>
          <ac:picMkLst>
            <pc:docMk/>
            <pc:sldMk cId="2735560525" sldId="311"/>
            <ac:picMk id="2" creationId="{00984854-0F98-0774-DCC3-AF9247C36EBC}"/>
          </ac:picMkLst>
        </pc:picChg>
      </pc:sldChg>
      <pc:sldChg chg="addSp delSp modSp">
        <pc:chgData name="Amy E" userId="add47f3125260ffe" providerId="Windows Live" clId="Web-{098E5B67-1842-483B-AEF4-0859210B49E8}" dt="2023-01-30T16:42:52.648" v="909" actId="14100"/>
        <pc:sldMkLst>
          <pc:docMk/>
          <pc:sldMk cId="1434679925" sldId="312"/>
        </pc:sldMkLst>
        <pc:spChg chg="del">
          <ac:chgData name="Amy E" userId="add47f3125260ffe" providerId="Windows Live" clId="Web-{098E5B67-1842-483B-AEF4-0859210B49E8}" dt="2023-01-30T16:42:34.647" v="906"/>
          <ac:spMkLst>
            <pc:docMk/>
            <pc:sldMk cId="1434679925" sldId="312"/>
            <ac:spMk id="5" creationId="{1B07C49E-AFFC-EC46-8930-E4D428F5F943}"/>
          </ac:spMkLst>
        </pc:spChg>
        <pc:picChg chg="add mod">
          <ac:chgData name="Amy E" userId="add47f3125260ffe" providerId="Windows Live" clId="Web-{098E5B67-1842-483B-AEF4-0859210B49E8}" dt="2023-01-30T16:42:52.648" v="909" actId="14100"/>
          <ac:picMkLst>
            <pc:docMk/>
            <pc:sldMk cId="1434679925" sldId="312"/>
            <ac:picMk id="2" creationId="{A8488567-5E1A-974B-6DBA-A2AB706A1282}"/>
          </ac:picMkLst>
        </pc:picChg>
      </pc:sldChg>
      <pc:sldChg chg="addSp delSp modSp">
        <pc:chgData name="Amy E" userId="add47f3125260ffe" providerId="Windows Live" clId="Web-{098E5B67-1842-483B-AEF4-0859210B49E8}" dt="2023-01-31T00:49:34.313" v="1286" actId="14100"/>
        <pc:sldMkLst>
          <pc:docMk/>
          <pc:sldMk cId="1756972646" sldId="313"/>
        </pc:sldMkLst>
        <pc:spChg chg="del">
          <ac:chgData name="Amy E" userId="add47f3125260ffe" providerId="Windows Live" clId="Web-{098E5B67-1842-483B-AEF4-0859210B49E8}" dt="2023-01-31T00:49:22.281" v="1283"/>
          <ac:spMkLst>
            <pc:docMk/>
            <pc:sldMk cId="1756972646" sldId="313"/>
            <ac:spMk id="5" creationId="{1B07C49E-AFFC-EC46-8930-E4D428F5F943}"/>
          </ac:spMkLst>
        </pc:spChg>
        <pc:picChg chg="add mod">
          <ac:chgData name="Amy E" userId="add47f3125260ffe" providerId="Windows Live" clId="Web-{098E5B67-1842-483B-AEF4-0859210B49E8}" dt="2023-01-31T00:49:34.313" v="1286" actId="14100"/>
          <ac:picMkLst>
            <pc:docMk/>
            <pc:sldMk cId="1756972646" sldId="313"/>
            <ac:picMk id="2" creationId="{FFADE241-15F3-3527-78C3-AEEE137D17C2}"/>
          </ac:picMkLst>
        </pc:picChg>
      </pc:sldChg>
      <pc:sldChg chg="addSp delSp modSp">
        <pc:chgData name="Amy E" userId="add47f3125260ffe" providerId="Windows Live" clId="Web-{098E5B67-1842-483B-AEF4-0859210B49E8}" dt="2023-01-31T00:46:05.119" v="1282" actId="14100"/>
        <pc:sldMkLst>
          <pc:docMk/>
          <pc:sldMk cId="639399535" sldId="314"/>
        </pc:sldMkLst>
        <pc:spChg chg="add del mod">
          <ac:chgData name="Amy E" userId="add47f3125260ffe" providerId="Windows Live" clId="Web-{098E5B67-1842-483B-AEF4-0859210B49E8}" dt="2023-01-31T00:45:48.978" v="1278"/>
          <ac:spMkLst>
            <pc:docMk/>
            <pc:sldMk cId="639399535" sldId="314"/>
            <ac:spMk id="3" creationId="{C748B456-011B-54AD-5A20-AF77EAA9E27C}"/>
          </ac:spMkLst>
        </pc:spChg>
        <pc:spChg chg="del mod">
          <ac:chgData name="Amy E" userId="add47f3125260ffe" providerId="Windows Live" clId="Web-{098E5B67-1842-483B-AEF4-0859210B49E8}" dt="2023-01-30T17:24:25.854" v="912"/>
          <ac:spMkLst>
            <pc:docMk/>
            <pc:sldMk cId="639399535" sldId="314"/>
            <ac:spMk id="5" creationId="{1B07C49E-AFFC-EC46-8930-E4D428F5F943}"/>
          </ac:spMkLst>
        </pc:spChg>
        <pc:picChg chg="add del mod">
          <ac:chgData name="Amy E" userId="add47f3125260ffe" providerId="Windows Live" clId="Web-{098E5B67-1842-483B-AEF4-0859210B49E8}" dt="2023-01-31T00:44:26.335" v="1274"/>
          <ac:picMkLst>
            <pc:docMk/>
            <pc:sldMk cId="639399535" sldId="314"/>
            <ac:picMk id="2" creationId="{9316BEFF-4490-0208-7853-4882AA57E279}"/>
          </ac:picMkLst>
        </pc:picChg>
        <pc:picChg chg="add mod">
          <ac:chgData name="Amy E" userId="add47f3125260ffe" providerId="Windows Live" clId="Web-{098E5B67-1842-483B-AEF4-0859210B49E8}" dt="2023-01-31T00:46:05.119" v="1282" actId="14100"/>
          <ac:picMkLst>
            <pc:docMk/>
            <pc:sldMk cId="639399535" sldId="314"/>
            <ac:picMk id="5" creationId="{FB028659-84B9-FE1C-768F-8663E590162C}"/>
          </ac:picMkLst>
        </pc:picChg>
      </pc:sldChg>
      <pc:sldChg chg="addSp modSp">
        <pc:chgData name="Amy E" userId="add47f3125260ffe" providerId="Windows Live" clId="Web-{098E5B67-1842-483B-AEF4-0859210B49E8}" dt="2023-01-31T00:50:59.331" v="1293" actId="1076"/>
        <pc:sldMkLst>
          <pc:docMk/>
          <pc:sldMk cId="3566646398" sldId="315"/>
        </pc:sldMkLst>
        <pc:spChg chg="mod">
          <ac:chgData name="Amy E" userId="add47f3125260ffe" providerId="Windows Live" clId="Web-{098E5B67-1842-483B-AEF4-0859210B49E8}" dt="2023-01-31T00:50:34.408" v="1290" actId="14100"/>
          <ac:spMkLst>
            <pc:docMk/>
            <pc:sldMk cId="3566646398" sldId="315"/>
            <ac:spMk id="5" creationId="{1B07C49E-AFFC-EC46-8930-E4D428F5F943}"/>
          </ac:spMkLst>
        </pc:spChg>
        <pc:picChg chg="add mod">
          <ac:chgData name="Amy E" userId="add47f3125260ffe" providerId="Windows Live" clId="Web-{098E5B67-1842-483B-AEF4-0859210B49E8}" dt="2023-01-31T00:50:59.331" v="1293" actId="1076"/>
          <ac:picMkLst>
            <pc:docMk/>
            <pc:sldMk cId="3566646398" sldId="315"/>
            <ac:picMk id="2" creationId="{4671CB6D-5A9F-523E-7FD6-05ACF7AE0075}"/>
          </ac:picMkLst>
        </pc:picChg>
      </pc:sldChg>
      <pc:sldChg chg="addSp delSp modSp">
        <pc:chgData name="Amy E" userId="add47f3125260ffe" providerId="Windows Live" clId="Web-{098E5B67-1842-483B-AEF4-0859210B49E8}" dt="2023-01-31T00:55:39.511" v="1300"/>
        <pc:sldMkLst>
          <pc:docMk/>
          <pc:sldMk cId="1398439132" sldId="316"/>
        </pc:sldMkLst>
        <pc:spChg chg="mod">
          <ac:chgData name="Amy E" userId="add47f3125260ffe" providerId="Windows Live" clId="Web-{098E5B67-1842-483B-AEF4-0859210B49E8}" dt="2023-01-31T00:53:07.679" v="1296" actId="14100"/>
          <ac:spMkLst>
            <pc:docMk/>
            <pc:sldMk cId="1398439132" sldId="316"/>
            <ac:spMk id="5" creationId="{1B07C49E-AFFC-EC46-8930-E4D428F5F943}"/>
          </ac:spMkLst>
        </pc:spChg>
        <pc:picChg chg="add mod">
          <ac:chgData name="Amy E" userId="add47f3125260ffe" providerId="Windows Live" clId="Web-{098E5B67-1842-483B-AEF4-0859210B49E8}" dt="2023-01-31T00:53:17.601" v="1298" actId="1076"/>
          <ac:picMkLst>
            <pc:docMk/>
            <pc:sldMk cId="1398439132" sldId="316"/>
            <ac:picMk id="2" creationId="{E1AA101F-E17E-1FF5-5AC3-0D6C8814A1C4}"/>
          </ac:picMkLst>
        </pc:picChg>
        <pc:picChg chg="add del mod">
          <ac:chgData name="Amy E" userId="add47f3125260ffe" providerId="Windows Live" clId="Web-{098E5B67-1842-483B-AEF4-0859210B49E8}" dt="2023-01-31T00:55:39.511" v="1300"/>
          <ac:picMkLst>
            <pc:docMk/>
            <pc:sldMk cId="1398439132" sldId="316"/>
            <ac:picMk id="6" creationId="{17FDD676-30D5-3212-6B20-EBBE05D0811C}"/>
          </ac:picMkLst>
        </pc:picChg>
      </pc:sldChg>
      <pc:sldChg chg="addSp delSp modSp">
        <pc:chgData name="Amy E" userId="add47f3125260ffe" providerId="Windows Live" clId="Web-{098E5B67-1842-483B-AEF4-0859210B49E8}" dt="2023-01-30T22:45:47.391" v="980" actId="1076"/>
        <pc:sldMkLst>
          <pc:docMk/>
          <pc:sldMk cId="239597884" sldId="318"/>
        </pc:sldMkLst>
        <pc:spChg chg="del mod">
          <ac:chgData name="Amy E" userId="add47f3125260ffe" providerId="Windows Live" clId="Web-{098E5B67-1842-483B-AEF4-0859210B49E8}" dt="2023-01-30T22:38:09.992" v="948"/>
          <ac:spMkLst>
            <pc:docMk/>
            <pc:sldMk cId="239597884" sldId="318"/>
            <ac:spMk id="5" creationId="{85D9F803-CDBC-C74C-AF1B-2B5937D1C241}"/>
          </ac:spMkLst>
        </pc:spChg>
        <pc:spChg chg="add del mod">
          <ac:chgData name="Amy E" userId="add47f3125260ffe" providerId="Windows Live" clId="Web-{098E5B67-1842-483B-AEF4-0859210B49E8}" dt="2023-01-30T22:44:43.655" v="972" actId="20577"/>
          <ac:spMkLst>
            <pc:docMk/>
            <pc:sldMk cId="239597884" sldId="318"/>
            <ac:spMk id="8" creationId="{2E0ECA32-E146-40DA-85CD-9677244BC3EC}"/>
          </ac:spMkLst>
        </pc:spChg>
        <pc:spChg chg="add mod">
          <ac:chgData name="Amy E" userId="add47f3125260ffe" providerId="Windows Live" clId="Web-{098E5B67-1842-483B-AEF4-0859210B49E8}" dt="2023-01-30T22:45:11.500" v="976" actId="14100"/>
          <ac:spMkLst>
            <pc:docMk/>
            <pc:sldMk cId="239597884" sldId="318"/>
            <ac:spMk id="9" creationId="{CDF74A1B-B2FC-9607-5C0E-BAFC18BCFBC3}"/>
          </ac:spMkLst>
        </pc:spChg>
        <pc:spChg chg="add mod">
          <ac:chgData name="Amy E" userId="add47f3125260ffe" providerId="Windows Live" clId="Web-{098E5B67-1842-483B-AEF4-0859210B49E8}" dt="2023-01-30T22:45:47.391" v="980" actId="1076"/>
          <ac:spMkLst>
            <pc:docMk/>
            <pc:sldMk cId="239597884" sldId="318"/>
            <ac:spMk id="10" creationId="{7F9A0843-90E8-95B1-EE28-3E6E03EB3601}"/>
          </ac:spMkLst>
        </pc:spChg>
        <pc:picChg chg="add mod">
          <ac:chgData name="Amy E" userId="add47f3125260ffe" providerId="Windows Live" clId="Web-{098E5B67-1842-483B-AEF4-0859210B49E8}" dt="2023-01-30T22:39:10.821" v="963" actId="14100"/>
          <ac:picMkLst>
            <pc:docMk/>
            <pc:sldMk cId="239597884" sldId="318"/>
            <ac:picMk id="2" creationId="{97EA8CC7-B4AF-0A49-0AA1-12D582D8C2F9}"/>
          </ac:picMkLst>
        </pc:picChg>
        <pc:picChg chg="add mod">
          <ac:chgData name="Amy E" userId="add47f3125260ffe" providerId="Windows Live" clId="Web-{098E5B67-1842-483B-AEF4-0859210B49E8}" dt="2023-01-30T22:39:01.711" v="960" actId="1076"/>
          <ac:picMkLst>
            <pc:docMk/>
            <pc:sldMk cId="239597884" sldId="318"/>
            <ac:picMk id="4" creationId="{9E253E4E-A20E-D856-F945-5DA3B9ABAAE0}"/>
          </ac:picMkLst>
        </pc:picChg>
        <pc:picChg chg="add mod">
          <ac:chgData name="Amy E" userId="add47f3125260ffe" providerId="Windows Live" clId="Web-{098E5B67-1842-483B-AEF4-0859210B49E8}" dt="2023-01-30T22:44:57.406" v="974" actId="14100"/>
          <ac:picMkLst>
            <pc:docMk/>
            <pc:sldMk cId="239597884" sldId="318"/>
            <ac:picMk id="6" creationId="{C4A67358-BD7C-EBAC-9A1D-5221AC680261}"/>
          </ac:picMkLst>
        </pc:picChg>
        <pc:picChg chg="add mod">
          <ac:chgData name="Amy E" userId="add47f3125260ffe" providerId="Windows Live" clId="Web-{098E5B67-1842-483B-AEF4-0859210B49E8}" dt="2023-01-30T22:44:49.624" v="973" actId="1076"/>
          <ac:picMkLst>
            <pc:docMk/>
            <pc:sldMk cId="239597884" sldId="318"/>
            <ac:picMk id="7" creationId="{9F14F0D5-BF60-1EDD-FA21-D010302EEC39}"/>
          </ac:picMkLst>
        </pc:picChg>
      </pc:sldChg>
      <pc:sldChg chg="addSp delSp modSp">
        <pc:chgData name="Amy E" userId="add47f3125260ffe" providerId="Windows Live" clId="Web-{098E5B67-1842-483B-AEF4-0859210B49E8}" dt="2023-01-30T22:58:53.483" v="1028" actId="1076"/>
        <pc:sldMkLst>
          <pc:docMk/>
          <pc:sldMk cId="232499080" sldId="319"/>
        </pc:sldMkLst>
        <pc:spChg chg="del mod">
          <ac:chgData name="Amy E" userId="add47f3125260ffe" providerId="Windows Live" clId="Web-{098E5B67-1842-483B-AEF4-0859210B49E8}" dt="2023-01-30T22:51:19.631" v="983"/>
          <ac:spMkLst>
            <pc:docMk/>
            <pc:sldMk cId="232499080" sldId="319"/>
            <ac:spMk id="5" creationId="{85D9F803-CDBC-C74C-AF1B-2B5937D1C241}"/>
          </ac:spMkLst>
        </pc:spChg>
        <pc:spChg chg="add mod">
          <ac:chgData name="Amy E" userId="add47f3125260ffe" providerId="Windows Live" clId="Web-{098E5B67-1842-483B-AEF4-0859210B49E8}" dt="2023-01-30T22:58:12.904" v="1025" actId="20577"/>
          <ac:spMkLst>
            <pc:docMk/>
            <pc:sldMk cId="232499080" sldId="319"/>
            <ac:spMk id="6" creationId="{6F937B61-C326-C5D0-FA82-436E6D727D6E}"/>
          </ac:spMkLst>
        </pc:spChg>
        <pc:spChg chg="mod">
          <ac:chgData name="Amy E" userId="add47f3125260ffe" providerId="Windows Live" clId="Web-{098E5B67-1842-483B-AEF4-0859210B49E8}" dt="2023-01-30T22:58:43.718" v="1026" actId="20577"/>
          <ac:spMkLst>
            <pc:docMk/>
            <pc:sldMk cId="232499080" sldId="319"/>
            <ac:spMk id="8" creationId="{34C97452-C78A-4701-B8AB-ABFE63D5BEDE}"/>
          </ac:spMkLst>
        </pc:spChg>
        <pc:picChg chg="add del mod">
          <ac:chgData name="Amy E" userId="add47f3125260ffe" providerId="Windows Live" clId="Web-{098E5B67-1842-483B-AEF4-0859210B49E8}" dt="2023-01-30T22:53:38.509" v="987"/>
          <ac:picMkLst>
            <pc:docMk/>
            <pc:sldMk cId="232499080" sldId="319"/>
            <ac:picMk id="2" creationId="{D4CFD853-439C-8403-9FC5-360890CE87B3}"/>
          </ac:picMkLst>
        </pc:picChg>
        <pc:picChg chg="add mod">
          <ac:chgData name="Amy E" userId="add47f3125260ffe" providerId="Windows Live" clId="Web-{098E5B67-1842-483B-AEF4-0859210B49E8}" dt="2023-01-30T22:58:53.483" v="1028" actId="1076"/>
          <ac:picMkLst>
            <pc:docMk/>
            <pc:sldMk cId="232499080" sldId="319"/>
            <ac:picMk id="4" creationId="{1AE29DF6-1D07-4557-81C2-63AECE8DFC0F}"/>
          </ac:picMkLst>
        </pc:picChg>
      </pc:sldChg>
      <pc:sldChg chg="addSp delSp modSp">
        <pc:chgData name="Amy E" userId="add47f3125260ffe" providerId="Windows Live" clId="Web-{098E5B67-1842-483B-AEF4-0859210B49E8}" dt="2023-01-31T00:38:15.574" v="1262" actId="20577"/>
        <pc:sldMkLst>
          <pc:docMk/>
          <pc:sldMk cId="3645034231" sldId="320"/>
        </pc:sldMkLst>
        <pc:spChg chg="del mod">
          <ac:chgData name="Amy E" userId="add47f3125260ffe" providerId="Windows Live" clId="Web-{098E5B67-1842-483B-AEF4-0859210B49E8}" dt="2023-01-31T00:35:26.475" v="1223"/>
          <ac:spMkLst>
            <pc:docMk/>
            <pc:sldMk cId="3645034231" sldId="320"/>
            <ac:spMk id="5" creationId="{1B07C49E-AFFC-EC46-8930-E4D428F5F943}"/>
          </ac:spMkLst>
        </pc:spChg>
        <pc:spChg chg="add mod">
          <ac:chgData name="Amy E" userId="add47f3125260ffe" providerId="Windows Live" clId="Web-{098E5B67-1842-483B-AEF4-0859210B49E8}" dt="2023-01-31T00:38:15.574" v="1262" actId="20577"/>
          <ac:spMkLst>
            <pc:docMk/>
            <pc:sldMk cId="3645034231" sldId="320"/>
            <ac:spMk id="6" creationId="{07AE5B18-7686-20F3-28B3-E11707B4C757}"/>
          </ac:spMkLst>
        </pc:spChg>
        <pc:picChg chg="add del mod">
          <ac:chgData name="Amy E" userId="add47f3125260ffe" providerId="Windows Live" clId="Web-{098E5B67-1842-483B-AEF4-0859210B49E8}" dt="2023-01-31T00:37:10.791" v="1228"/>
          <ac:picMkLst>
            <pc:docMk/>
            <pc:sldMk cId="3645034231" sldId="320"/>
            <ac:picMk id="2" creationId="{FCB57416-D649-9F43-5713-3DF26830BF91}"/>
          </ac:picMkLst>
        </pc:picChg>
        <pc:picChg chg="add mod">
          <ac:chgData name="Amy E" userId="add47f3125260ffe" providerId="Windows Live" clId="Web-{098E5B67-1842-483B-AEF4-0859210B49E8}" dt="2023-01-31T00:37:18.479" v="1230" actId="1076"/>
          <ac:picMkLst>
            <pc:docMk/>
            <pc:sldMk cId="3645034231" sldId="320"/>
            <ac:picMk id="3" creationId="{545304BD-CCDE-EEB3-CE06-761D1A58E376}"/>
          </ac:picMkLst>
        </pc:picChg>
      </pc:sldChg>
      <pc:sldChg chg="addSp delSp modSp">
        <pc:chgData name="Amy E" userId="add47f3125260ffe" providerId="Windows Live" clId="Web-{098E5B67-1842-483B-AEF4-0859210B49E8}" dt="2023-01-30T23:57:34.733" v="1069" actId="20577"/>
        <pc:sldMkLst>
          <pc:docMk/>
          <pc:sldMk cId="700132931" sldId="322"/>
        </pc:sldMkLst>
        <pc:spChg chg="add mod">
          <ac:chgData name="Amy E" userId="add47f3125260ffe" providerId="Windows Live" clId="Web-{098E5B67-1842-483B-AEF4-0859210B49E8}" dt="2023-01-30T23:57:34.733" v="1069" actId="20577"/>
          <ac:spMkLst>
            <pc:docMk/>
            <pc:sldMk cId="700132931" sldId="322"/>
            <ac:spMk id="4" creationId="{42A055D8-B619-CF93-89ED-B6D5040AEF81}"/>
          </ac:spMkLst>
        </pc:spChg>
        <pc:spChg chg="del">
          <ac:chgData name="Amy E" userId="add47f3125260ffe" providerId="Windows Live" clId="Web-{098E5B67-1842-483B-AEF4-0859210B49E8}" dt="2023-01-30T23:55:59.872" v="1038"/>
          <ac:spMkLst>
            <pc:docMk/>
            <pc:sldMk cId="700132931" sldId="322"/>
            <ac:spMk id="5" creationId="{85D9F803-CDBC-C74C-AF1B-2B5937D1C241}"/>
          </ac:spMkLst>
        </pc:spChg>
        <pc:spChg chg="mod">
          <ac:chgData name="Amy E" userId="add47f3125260ffe" providerId="Windows Live" clId="Web-{098E5B67-1842-483B-AEF4-0859210B49E8}" dt="2023-01-30T23:56:46.451" v="1057" actId="20577"/>
          <ac:spMkLst>
            <pc:docMk/>
            <pc:sldMk cId="700132931" sldId="322"/>
            <ac:spMk id="8" creationId="{9456A072-47A6-4424-9ABE-F398119040DD}"/>
          </ac:spMkLst>
        </pc:spChg>
        <pc:picChg chg="add mod">
          <ac:chgData name="Amy E" userId="add47f3125260ffe" providerId="Windows Live" clId="Web-{098E5B67-1842-483B-AEF4-0859210B49E8}" dt="2023-01-30T23:56:24.716" v="1043" actId="1076"/>
          <ac:picMkLst>
            <pc:docMk/>
            <pc:sldMk cId="700132931" sldId="322"/>
            <ac:picMk id="2" creationId="{806F555F-6F44-B6DB-8E76-599A53C0D696}"/>
          </ac:picMkLst>
        </pc:picChg>
      </pc:sldChg>
      <pc:sldChg chg="addSp delSp modSp">
        <pc:chgData name="Amy E" userId="add47f3125260ffe" providerId="Windows Live" clId="Web-{098E5B67-1842-483B-AEF4-0859210B49E8}" dt="2023-01-31T00:00:09.002" v="1116" actId="20577"/>
        <pc:sldMkLst>
          <pc:docMk/>
          <pc:sldMk cId="1866160706" sldId="323"/>
        </pc:sldMkLst>
        <pc:spChg chg="add mod">
          <ac:chgData name="Amy E" userId="add47f3125260ffe" providerId="Windows Live" clId="Web-{098E5B67-1842-483B-AEF4-0859210B49E8}" dt="2023-01-31T00:00:09.002" v="1116" actId="20577"/>
          <ac:spMkLst>
            <pc:docMk/>
            <pc:sldMk cId="1866160706" sldId="323"/>
            <ac:spMk id="4" creationId="{148EF9D5-FF40-2001-0264-9D95458CD0BE}"/>
          </ac:spMkLst>
        </pc:spChg>
        <pc:spChg chg="del">
          <ac:chgData name="Amy E" userId="add47f3125260ffe" providerId="Windows Live" clId="Web-{098E5B67-1842-483B-AEF4-0859210B49E8}" dt="2023-01-30T23:58:18.171" v="1070"/>
          <ac:spMkLst>
            <pc:docMk/>
            <pc:sldMk cId="1866160706" sldId="323"/>
            <ac:spMk id="5" creationId="{85D9F803-CDBC-C74C-AF1B-2B5937D1C241}"/>
          </ac:spMkLst>
        </pc:spChg>
        <pc:spChg chg="mod">
          <ac:chgData name="Amy E" userId="add47f3125260ffe" providerId="Windows Live" clId="Web-{098E5B67-1842-483B-AEF4-0859210B49E8}" dt="2023-01-30T23:59:28.813" v="1093" actId="20577"/>
          <ac:spMkLst>
            <pc:docMk/>
            <pc:sldMk cId="1866160706" sldId="323"/>
            <ac:spMk id="8" creationId="{4EF94599-779E-457E-B57B-6063EBF7A840}"/>
          </ac:spMkLst>
        </pc:spChg>
        <pc:picChg chg="add mod">
          <ac:chgData name="Amy E" userId="add47f3125260ffe" providerId="Windows Live" clId="Web-{098E5B67-1842-483B-AEF4-0859210B49E8}" dt="2023-01-30T23:58:39.656" v="1075" actId="1076"/>
          <ac:picMkLst>
            <pc:docMk/>
            <pc:sldMk cId="1866160706" sldId="323"/>
            <ac:picMk id="2" creationId="{1881EAFA-8C63-C06F-CC7D-49CB540EB70B}"/>
          </ac:picMkLst>
        </pc:picChg>
      </pc:sldChg>
      <pc:sldChg chg="addSp delSp modSp">
        <pc:chgData name="Amy E" userId="add47f3125260ffe" providerId="Windows Live" clId="Web-{098E5B67-1842-483B-AEF4-0859210B49E8}" dt="2023-01-31T00:06:05.102" v="1218" actId="20577"/>
        <pc:sldMkLst>
          <pc:docMk/>
          <pc:sldMk cId="252359608" sldId="324"/>
        </pc:sldMkLst>
        <pc:spChg chg="add mod">
          <ac:chgData name="Amy E" userId="add47f3125260ffe" providerId="Windows Live" clId="Web-{098E5B67-1842-483B-AEF4-0859210B49E8}" dt="2023-01-31T00:06:05.102" v="1218" actId="20577"/>
          <ac:spMkLst>
            <pc:docMk/>
            <pc:sldMk cId="252359608" sldId="324"/>
            <ac:spMk id="4" creationId="{13A0108C-FCEE-30BF-F5AD-E59A137D264D}"/>
          </ac:spMkLst>
        </pc:spChg>
        <pc:spChg chg="del">
          <ac:chgData name="Amy E" userId="add47f3125260ffe" providerId="Windows Live" clId="Web-{098E5B67-1842-483B-AEF4-0859210B49E8}" dt="2023-01-31T00:03:13.365" v="1155"/>
          <ac:spMkLst>
            <pc:docMk/>
            <pc:sldMk cId="252359608" sldId="324"/>
            <ac:spMk id="5" creationId="{85D9F803-CDBC-C74C-AF1B-2B5937D1C241}"/>
          </ac:spMkLst>
        </pc:spChg>
        <pc:spChg chg="mod">
          <ac:chgData name="Amy E" userId="add47f3125260ffe" providerId="Windows Live" clId="Web-{098E5B67-1842-483B-AEF4-0859210B49E8}" dt="2023-01-31T00:03:00.427" v="1154" actId="14100"/>
          <ac:spMkLst>
            <pc:docMk/>
            <pc:sldMk cId="252359608" sldId="324"/>
            <ac:spMk id="12" creationId="{4D271BF5-BAA1-4CEB-A575-76A097FABBBA}"/>
          </ac:spMkLst>
        </pc:spChg>
        <pc:picChg chg="add mod">
          <ac:chgData name="Amy E" userId="add47f3125260ffe" providerId="Windows Live" clId="Web-{098E5B67-1842-483B-AEF4-0859210B49E8}" dt="2023-01-31T00:03:36.631" v="1162" actId="14100"/>
          <ac:picMkLst>
            <pc:docMk/>
            <pc:sldMk cId="252359608" sldId="324"/>
            <ac:picMk id="2" creationId="{249AE553-7A60-C91C-1819-5C24C8DB72AD}"/>
          </ac:picMkLst>
        </pc:pic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my E" userId="add47f3125260ffe" providerId="Windows Live" clId="Web-{06200F34-F4C6-4670-B260-1FB8F024A9AE}"/>
    <pc:docChg chg="modSld">
      <pc:chgData name="Amy E" userId="add47f3125260ffe" providerId="Windows Live" clId="Web-{06200F34-F4C6-4670-B260-1FB8F024A9AE}" dt="2023-01-26T16:55:40.123" v="40"/>
      <pc:docMkLst>
        <pc:docMk/>
      </pc:docMkLst>
      <pc:sldChg chg="addSp delSp modSp">
        <pc:chgData name="Amy E" userId="add47f3125260ffe" providerId="Windows Live" clId="Web-{06200F34-F4C6-4670-B260-1FB8F024A9AE}" dt="2023-01-26T16:55:40.123" v="40"/>
        <pc:sldMkLst>
          <pc:docMk/>
          <pc:sldMk cId="280316088" sldId="299"/>
        </pc:sldMkLst>
        <pc:spChg chg="mod">
          <ac:chgData name="Amy E" userId="add47f3125260ffe" providerId="Windows Live" clId="Web-{06200F34-F4C6-4670-B260-1FB8F024A9AE}" dt="2023-01-26T16:36:14.462" v="13" actId="20577"/>
          <ac:spMkLst>
            <pc:docMk/>
            <pc:sldMk cId="280316088" sldId="299"/>
            <ac:spMk id="5" creationId="{1B07C49E-AFFC-EC46-8930-E4D428F5F943}"/>
          </ac:spMkLst>
        </pc:spChg>
        <pc:spChg chg="add">
          <ac:chgData name="Amy E" userId="add47f3125260ffe" providerId="Windows Live" clId="Web-{06200F34-F4C6-4670-B260-1FB8F024A9AE}" dt="2023-01-26T16:54:27.792" v="36"/>
          <ac:spMkLst>
            <pc:docMk/>
            <pc:sldMk cId="280316088" sldId="299"/>
            <ac:spMk id="14" creationId="{D66AD38F-94CE-113F-5A1D-0612B459403E}"/>
          </ac:spMkLst>
        </pc:spChg>
        <pc:spChg chg="add mod">
          <ac:chgData name="Amy E" userId="add47f3125260ffe" providerId="Windows Live" clId="Web-{06200F34-F4C6-4670-B260-1FB8F024A9AE}" dt="2023-01-26T16:55:07.700" v="39" actId="14100"/>
          <ac:spMkLst>
            <pc:docMk/>
            <pc:sldMk cId="280316088" sldId="299"/>
            <ac:spMk id="15" creationId="{C21E3D7E-8D37-0405-6DC4-1D8C417505B6}"/>
          </ac:spMkLst>
        </pc:spChg>
        <pc:spChg chg="add">
          <ac:chgData name="Amy E" userId="add47f3125260ffe" providerId="Windows Live" clId="Web-{06200F34-F4C6-4670-B260-1FB8F024A9AE}" dt="2023-01-26T16:55:40.123" v="40"/>
          <ac:spMkLst>
            <pc:docMk/>
            <pc:sldMk cId="280316088" sldId="299"/>
            <ac:spMk id="16" creationId="{B6D28359-96B1-6639-E115-2257A6AA7038}"/>
          </ac:spMkLst>
        </pc:spChg>
        <pc:picChg chg="add mod">
          <ac:chgData name="Amy E" userId="add47f3125260ffe" providerId="Windows Live" clId="Web-{06200F34-F4C6-4670-B260-1FB8F024A9AE}" dt="2023-01-26T16:37:02.244" v="24" actId="1076"/>
          <ac:picMkLst>
            <pc:docMk/>
            <pc:sldMk cId="280316088" sldId="299"/>
            <ac:picMk id="2" creationId="{901B08F9-1A9D-E03E-B13A-3355C31DF2DB}"/>
          </ac:picMkLst>
        </pc:picChg>
        <pc:picChg chg="add del mod">
          <ac:chgData name="Amy E" userId="add47f3125260ffe" providerId="Windows Live" clId="Web-{06200F34-F4C6-4670-B260-1FB8F024A9AE}" dt="2023-01-26T16:32:26.642" v="6"/>
          <ac:picMkLst>
            <pc:docMk/>
            <pc:sldMk cId="280316088" sldId="299"/>
            <ac:picMk id="7" creationId="{186A4DC7-BC17-EBF9-AF84-186F91F5BAD3}"/>
          </ac:picMkLst>
        </pc:picChg>
        <pc:picChg chg="add mod">
          <ac:chgData name="Amy E" userId="add47f3125260ffe" providerId="Windows Live" clId="Web-{06200F34-F4C6-4670-B260-1FB8F024A9AE}" dt="2023-01-26T16:33:48.660" v="10" actId="1076"/>
          <ac:picMkLst>
            <pc:docMk/>
            <pc:sldMk cId="280316088" sldId="299"/>
            <ac:picMk id="8" creationId="{C1033E04-37CD-91B0-F2EF-445FA3AE3EDE}"/>
          </ac:picMkLst>
        </pc:picChg>
        <pc:picChg chg="add del mod">
          <ac:chgData name="Amy E" userId="add47f3125260ffe" providerId="Windows Live" clId="Web-{06200F34-F4C6-4670-B260-1FB8F024A9AE}" dt="2023-01-26T16:36:32.103" v="19"/>
          <ac:picMkLst>
            <pc:docMk/>
            <pc:sldMk cId="280316088" sldId="299"/>
            <ac:picMk id="9" creationId="{7C42FFDF-3A3E-0AC6-8CAE-028B621C1855}"/>
          </ac:picMkLst>
        </pc:picChg>
        <pc:picChg chg="add mod">
          <ac:chgData name="Amy E" userId="add47f3125260ffe" providerId="Windows Live" clId="Web-{06200F34-F4C6-4670-B260-1FB8F024A9AE}" dt="2023-01-26T16:37:07.416" v="25" actId="1076"/>
          <ac:picMkLst>
            <pc:docMk/>
            <pc:sldMk cId="280316088" sldId="299"/>
            <ac:picMk id="10" creationId="{11127290-982E-D8BE-B128-DB47372F721B}"/>
          </ac:picMkLst>
        </pc:picChg>
        <pc:picChg chg="add mod">
          <ac:chgData name="Amy E" userId="add47f3125260ffe" providerId="Windows Live" clId="Web-{06200F34-F4C6-4670-B260-1FB8F024A9AE}" dt="2023-01-26T16:38:01.043" v="27" actId="1076"/>
          <ac:picMkLst>
            <pc:docMk/>
            <pc:sldMk cId="280316088" sldId="299"/>
            <ac:picMk id="11" creationId="{1FA53E93-BAD7-0C17-BD49-F811D21EDA42}"/>
          </ac:picMkLst>
        </pc:picChg>
        <pc:picChg chg="add mod">
          <ac:chgData name="Amy E" userId="add47f3125260ffe" providerId="Windows Live" clId="Web-{06200F34-F4C6-4670-B260-1FB8F024A9AE}" dt="2023-01-26T16:39:01.045" v="31" actId="1076"/>
          <ac:picMkLst>
            <pc:docMk/>
            <pc:sldMk cId="280316088" sldId="299"/>
            <ac:picMk id="12" creationId="{A1D9DA3E-0694-539A-EA63-4E15E369631D}"/>
          </ac:picMkLst>
        </pc:picChg>
        <pc:picChg chg="add mod">
          <ac:chgData name="Amy E" userId="add47f3125260ffe" providerId="Windows Live" clId="Web-{06200F34-F4C6-4670-B260-1FB8F024A9AE}" dt="2023-01-26T16:39:41.952" v="35" actId="1076"/>
          <ac:picMkLst>
            <pc:docMk/>
            <pc:sldMk cId="280316088" sldId="299"/>
            <ac:picMk id="13" creationId="{946CDBE8-6601-407C-725F-28FA5E9D9D47}"/>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my E" userId="add47f3125260ffe" providerId="Windows Live" clId="Web-{BD70BF9C-39E7-4361-909B-A74AC56C7836}"/>
    <pc:docChg chg="modSld">
      <pc:chgData name="Amy E" userId="add47f3125260ffe" providerId="Windows Live" clId="Web-{BD70BF9C-39E7-4361-909B-A74AC56C7836}" dt="2023-01-23T02:45:13.473" v="1267" actId="20577"/>
      <pc:docMkLst>
        <pc:docMk/>
      </pc:docMkLst>
      <pc:sldChg chg="modSp">
        <pc:chgData name="Amy E" userId="add47f3125260ffe" providerId="Windows Live" clId="Web-{BD70BF9C-39E7-4361-909B-A74AC56C7836}" dt="2023-01-23T02:17:07.795" v="654" actId="1076"/>
        <pc:sldMkLst>
          <pc:docMk/>
          <pc:sldMk cId="1553432724" sldId="262"/>
        </pc:sldMkLst>
        <pc:spChg chg="mod">
          <ac:chgData name="Amy E" userId="add47f3125260ffe" providerId="Windows Live" clId="Web-{BD70BF9C-39E7-4361-909B-A74AC56C7836}" dt="2023-01-23T02:17:07.795" v="654" actId="1076"/>
          <ac:spMkLst>
            <pc:docMk/>
            <pc:sldMk cId="1553432724" sldId="262"/>
            <ac:spMk id="7" creationId="{0BFEC426-B615-E549-83E5-140FD588BC64}"/>
          </ac:spMkLst>
        </pc:spChg>
      </pc:sldChg>
      <pc:sldChg chg="addSp delSp modSp">
        <pc:chgData name="Amy E" userId="add47f3125260ffe" providerId="Windows Live" clId="Web-{BD70BF9C-39E7-4361-909B-A74AC56C7836}" dt="2023-01-23T02:34:55.248" v="1021" actId="20577"/>
        <pc:sldMkLst>
          <pc:docMk/>
          <pc:sldMk cId="3288665831" sldId="263"/>
        </pc:sldMkLst>
        <pc:spChg chg="mod">
          <ac:chgData name="Amy E" userId="add47f3125260ffe" providerId="Windows Live" clId="Web-{BD70BF9C-39E7-4361-909B-A74AC56C7836}" dt="2023-01-23T02:34:55.248" v="1021" actId="20577"/>
          <ac:spMkLst>
            <pc:docMk/>
            <pc:sldMk cId="3288665831" sldId="263"/>
            <ac:spMk id="5" creationId="{1B07C49E-AFFC-EC46-8930-E4D428F5F943}"/>
          </ac:spMkLst>
        </pc:spChg>
        <pc:spChg chg="add mod">
          <ac:chgData name="Amy E" userId="add47f3125260ffe" providerId="Windows Live" clId="Web-{BD70BF9C-39E7-4361-909B-A74AC56C7836}" dt="2023-01-23T02:34:44.654" v="1019" actId="1076"/>
          <ac:spMkLst>
            <pc:docMk/>
            <pc:sldMk cId="3288665831" sldId="263"/>
            <ac:spMk id="708" creationId="{F66726DC-D3C6-40D0-FEEC-F7D2CB2C101E}"/>
          </ac:spMkLst>
        </pc:spChg>
        <pc:spChg chg="add mod">
          <ac:chgData name="Amy E" userId="add47f3125260ffe" providerId="Windows Live" clId="Web-{BD70BF9C-39E7-4361-909B-A74AC56C7836}" dt="2023-01-23T02:34:46.857" v="1020" actId="1076"/>
          <ac:spMkLst>
            <pc:docMk/>
            <pc:sldMk cId="3288665831" sldId="263"/>
            <ac:spMk id="709" creationId="{F32DAF2A-0A95-62C7-B76A-CB23E416EABD}"/>
          </ac:spMkLst>
        </pc:spChg>
        <pc:spChg chg="add mod">
          <ac:chgData name="Amy E" userId="add47f3125260ffe" providerId="Windows Live" clId="Web-{BD70BF9C-39E7-4361-909B-A74AC56C7836}" dt="2023-01-23T02:31:27.883" v="844" actId="1076"/>
          <ac:spMkLst>
            <pc:docMk/>
            <pc:sldMk cId="3288665831" sldId="263"/>
            <ac:spMk id="710" creationId="{8FF5D80C-3D65-ED5D-BB72-D5DD99549284}"/>
          </ac:spMkLst>
        </pc:spChg>
        <pc:graphicFrameChg chg="add del mod modGraphic">
          <ac:chgData name="Amy E" userId="add47f3125260ffe" providerId="Windows Live" clId="Web-{BD70BF9C-39E7-4361-909B-A74AC56C7836}" dt="2023-01-23T02:20:41.958" v="657"/>
          <ac:graphicFrameMkLst>
            <pc:docMk/>
            <pc:sldMk cId="3288665831" sldId="263"/>
            <ac:graphicFrameMk id="2" creationId="{D3CED3DB-B2E1-D950-BC72-F5E8BCC3EDD0}"/>
          </ac:graphicFrameMkLst>
        </pc:graphicFrameChg>
        <pc:graphicFrameChg chg="add mod modGraphic">
          <ac:chgData name="Amy E" userId="add47f3125260ffe" providerId="Windows Live" clId="Web-{BD70BF9C-39E7-4361-909B-A74AC56C7836}" dt="2023-01-23T02:34:39.732" v="1018" actId="1076"/>
          <ac:graphicFrameMkLst>
            <pc:docMk/>
            <pc:sldMk cId="3288665831" sldId="263"/>
            <ac:graphicFrameMk id="24" creationId="{E76829B5-FBAE-D5FC-C3BE-DDA1C16B0CCA}"/>
          </ac:graphicFrameMkLst>
        </pc:graphicFrameChg>
        <pc:graphicFrameChg chg="add del mod modGraphic">
          <ac:chgData name="Amy E" userId="add47f3125260ffe" providerId="Windows Live" clId="Web-{BD70BF9C-39E7-4361-909B-A74AC56C7836}" dt="2023-01-23T02:25:10.997" v="785"/>
          <ac:graphicFrameMkLst>
            <pc:docMk/>
            <pc:sldMk cId="3288665831" sldId="263"/>
            <ac:graphicFrameMk id="700" creationId="{830285A1-12DB-4C09-586A-D4447214F091}"/>
          </ac:graphicFrameMkLst>
        </pc:graphicFrameChg>
      </pc:sldChg>
      <pc:sldChg chg="modSp">
        <pc:chgData name="Amy E" userId="add47f3125260ffe" providerId="Windows Live" clId="Web-{BD70BF9C-39E7-4361-909B-A74AC56C7836}" dt="2023-01-23T02:41:54.952" v="1128" actId="20577"/>
        <pc:sldMkLst>
          <pc:docMk/>
          <pc:sldMk cId="280316088" sldId="299"/>
        </pc:sldMkLst>
        <pc:spChg chg="mod">
          <ac:chgData name="Amy E" userId="add47f3125260ffe" providerId="Windows Live" clId="Web-{BD70BF9C-39E7-4361-909B-A74AC56C7836}" dt="2023-01-23T02:41:54.952" v="1128" actId="20577"/>
          <ac:spMkLst>
            <pc:docMk/>
            <pc:sldMk cId="280316088" sldId="299"/>
            <ac:spMk id="3" creationId="{AB0AB2AC-B7E6-6849-9AE9-697369407F8F}"/>
          </ac:spMkLst>
        </pc:spChg>
      </pc:sldChg>
      <pc:sldChg chg="modSp">
        <pc:chgData name="Amy E" userId="add47f3125260ffe" providerId="Windows Live" clId="Web-{BD70BF9C-39E7-4361-909B-A74AC56C7836}" dt="2023-01-23T02:45:13.473" v="1267" actId="20577"/>
        <pc:sldMkLst>
          <pc:docMk/>
          <pc:sldMk cId="1385553969" sldId="302"/>
        </pc:sldMkLst>
        <pc:spChg chg="mod">
          <ac:chgData name="Amy E" userId="add47f3125260ffe" providerId="Windows Live" clId="Web-{BD70BF9C-39E7-4361-909B-A74AC56C7836}" dt="2023-01-23T02:45:13.473" v="1267" actId="20577"/>
          <ac:spMkLst>
            <pc:docMk/>
            <pc:sldMk cId="1385553969" sldId="302"/>
            <ac:spMk id="2" creationId="{8B78C759-C687-440F-8CAE-D3071F1AB630}"/>
          </ac:spMkLst>
        </pc:spChg>
        <pc:spChg chg="mod">
          <ac:chgData name="Amy E" userId="add47f3125260ffe" providerId="Windows Live" clId="Web-{BD70BF9C-39E7-4361-909B-A74AC56C7836}" dt="2023-01-23T02:45:07.817" v="1265" actId="20577"/>
          <ac:spMkLst>
            <pc:docMk/>
            <pc:sldMk cId="1385553969" sldId="302"/>
            <ac:spMk id="3" creationId="{AB0AB2AC-B7E6-6849-9AE9-697369407F8F}"/>
          </ac:spMkLst>
        </pc:spChg>
      </pc:sldChg>
      <pc:sldChg chg="modSp">
        <pc:chgData name="Amy E" userId="add47f3125260ffe" providerId="Windows Live" clId="Web-{BD70BF9C-39E7-4361-909B-A74AC56C7836}" dt="2023-01-23T01:39:31.979" v="30" actId="14100"/>
        <pc:sldMkLst>
          <pc:docMk/>
          <pc:sldMk cId="1277611629" sldId="327"/>
        </pc:sldMkLst>
        <pc:spChg chg="mod">
          <ac:chgData name="Amy E" userId="add47f3125260ffe" providerId="Windows Live" clId="Web-{BD70BF9C-39E7-4361-909B-A74AC56C7836}" dt="2023-01-23T01:39:31.979" v="30" actId="14100"/>
          <ac:spMkLst>
            <pc:docMk/>
            <pc:sldMk cId="1277611629" sldId="327"/>
            <ac:spMk id="6" creationId="{2C36AF9D-A911-994B-90EA-013D4CDA5604}"/>
          </ac:spMkLst>
        </pc:spChg>
      </pc:sldChg>
      <pc:sldChg chg="addSp delSp modSp">
        <pc:chgData name="Amy E" userId="add47f3125260ffe" providerId="Windows Live" clId="Web-{BD70BF9C-39E7-4361-909B-A74AC56C7836}" dt="2023-01-23T01:46:45.710" v="257" actId="20577"/>
        <pc:sldMkLst>
          <pc:docMk/>
          <pc:sldMk cId="1980221439" sldId="331"/>
        </pc:sldMkLst>
        <pc:spChg chg="add del mod">
          <ac:chgData name="Amy E" userId="add47f3125260ffe" providerId="Windows Live" clId="Web-{BD70BF9C-39E7-4361-909B-A74AC56C7836}" dt="2023-01-23T01:41:03.044" v="34"/>
          <ac:spMkLst>
            <pc:docMk/>
            <pc:sldMk cId="1980221439" sldId="331"/>
            <ac:spMk id="2" creationId="{CF09B53F-90C4-DBBC-D62D-2A825737E8DF}"/>
          </ac:spMkLst>
        </pc:spChg>
        <pc:spChg chg="add mod">
          <ac:chgData name="Amy E" userId="add47f3125260ffe" providerId="Windows Live" clId="Web-{BD70BF9C-39E7-4361-909B-A74AC56C7836}" dt="2023-01-23T01:46:45.710" v="257" actId="20577"/>
          <ac:spMkLst>
            <pc:docMk/>
            <pc:sldMk cId="1980221439" sldId="331"/>
            <ac:spMk id="3" creationId="{B427A3FB-5948-E0CD-7C85-4123C11F0CC0}"/>
          </ac:spMkLst>
        </pc:spChg>
        <pc:spChg chg="mod">
          <ac:chgData name="Amy E" userId="add47f3125260ffe" providerId="Windows Live" clId="Web-{BD70BF9C-39E7-4361-909B-A74AC56C7836}" dt="2023-01-23T01:45:04.317" v="206" actId="20577"/>
          <ac:spMkLst>
            <pc:docMk/>
            <pc:sldMk cId="1980221439" sldId="331"/>
            <ac:spMk id="10" creationId="{79EF1473-3ADD-43F1-A495-57AAB7FD902F}"/>
          </ac:spMkLst>
        </pc:spChg>
      </pc:sldChg>
      <pc:sldChg chg="modSp">
        <pc:chgData name="Amy E" userId="add47f3125260ffe" providerId="Windows Live" clId="Web-{BD70BF9C-39E7-4361-909B-A74AC56C7836}" dt="2023-01-23T01:59:31.687" v="311" actId="20577"/>
        <pc:sldMkLst>
          <pc:docMk/>
          <pc:sldMk cId="2560061391" sldId="332"/>
        </pc:sldMkLst>
        <pc:spChg chg="mod">
          <ac:chgData name="Amy E" userId="add47f3125260ffe" providerId="Windows Live" clId="Web-{BD70BF9C-39E7-4361-909B-A74AC56C7836}" dt="2023-01-23T01:59:31.687" v="311" actId="20577"/>
          <ac:spMkLst>
            <pc:docMk/>
            <pc:sldMk cId="2560061391" sldId="332"/>
            <ac:spMk id="5" creationId="{8E999A1B-8752-489F-A63B-EA2F60186B52}"/>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 Score of Classification Models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[Book.xlsx]Sheet1!$A$1:$A$4</c:f>
              <c:strCache>
                <c:ptCount val="4"/>
                <c:pt idx="0">
                  <c:v>Logistic Regression </c:v>
                </c:pt>
                <c:pt idx="1">
                  <c:v>Support Vector Machine</c:v>
                </c:pt>
                <c:pt idx="2">
                  <c:v>K-Nearest Neighbor</c:v>
                </c:pt>
                <c:pt idx="3">
                  <c:v>Decision Tree</c:v>
                </c:pt>
              </c:strCache>
            </c:strRef>
          </c:cat>
          <c:val>
            <c:numRef>
              <c:f>[Book.xlsx]Sheet1!$B$1:$B$4</c:f>
              <c:numCache>
                <c:formatCode>General</c:formatCode>
                <c:ptCount val="4"/>
                <c:pt idx="0">
                  <c:v>0.875</c:v>
                </c:pt>
                <c:pt idx="1">
                  <c:v>0.88888880000000003</c:v>
                </c:pt>
                <c:pt idx="2">
                  <c:v>0.86111111111111105</c:v>
                </c:pt>
                <c:pt idx="3">
                  <c:v>0.86111111111111105</c:v>
                </c:pt>
              </c:numCache>
            </c:numRef>
          </c:val>
          <c:extLst>
            <c:ext xmlns:c16="http://schemas.microsoft.com/office/drawing/2014/chart" uri="{C3380CC4-5D6E-409C-BE32-E72D297353CC}">
              <c16:uniqueId val="{00000000-C15C-422A-982A-324EF733CC6C}"/>
            </c:ext>
          </c:extLst>
        </c:ser>
        <c:dLbls>
          <c:showLegendKey val="0"/>
          <c:showVal val="0"/>
          <c:showCatName val="0"/>
          <c:showSerName val="0"/>
          <c:showPercent val="0"/>
          <c:showBubbleSize val="0"/>
        </c:dLbls>
        <c:gapWidth val="219"/>
        <c:overlap val="-27"/>
        <c:axId val="1365096312"/>
        <c:axId val="1365094872"/>
      </c:barChart>
      <c:catAx>
        <c:axId val="1365096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5094872"/>
        <c:crosses val="autoZero"/>
        <c:auto val="1"/>
        <c:lblAlgn val="ctr"/>
        <c:lblOffset val="100"/>
        <c:noMultiLvlLbl val="0"/>
      </c:catAx>
      <c:valAx>
        <c:axId val="1365094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5096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AF7DA8-6A58-4FCF-B30E-BB49E1ECC2A1}"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56220031-8BD8-4B2A-827B-F4EC1D24C368}">
      <dgm:prSet phldrT="[Text]" phldr="0"/>
      <dgm:spPr/>
      <dgm:t>
        <a:bodyPr/>
        <a:lstStyle/>
        <a:p>
          <a:pPr rtl="0"/>
          <a:r>
            <a:rPr lang="en-US" dirty="0">
              <a:latin typeface="Calibri Light" panose="020F0302020204030204"/>
            </a:rPr>
            <a:t>SpaceX Rest API</a:t>
          </a:r>
          <a:endParaRPr lang="en-US" dirty="0"/>
        </a:p>
      </dgm:t>
    </dgm:pt>
    <dgm:pt modelId="{70C09B33-1D9F-414A-BD59-5171A4DE98FA}" type="parTrans" cxnId="{1047008A-C225-4C03-B88F-0AEDA85BE3F5}">
      <dgm:prSet/>
      <dgm:spPr/>
      <dgm:t>
        <a:bodyPr/>
        <a:lstStyle/>
        <a:p>
          <a:endParaRPr lang="en-US"/>
        </a:p>
      </dgm:t>
    </dgm:pt>
    <dgm:pt modelId="{2252643C-485B-4FB0-BB20-71469E600F93}" type="sibTrans" cxnId="{1047008A-C225-4C03-B88F-0AEDA85BE3F5}">
      <dgm:prSet/>
      <dgm:spPr/>
      <dgm:t>
        <a:bodyPr/>
        <a:lstStyle/>
        <a:p>
          <a:endParaRPr lang="en-US"/>
        </a:p>
      </dgm:t>
    </dgm:pt>
    <dgm:pt modelId="{A40EDD5B-172C-4C48-BB48-31829CC6286A}">
      <dgm:prSet phldrT="[Text]" phldr="0"/>
      <dgm:spPr/>
      <dgm:t>
        <a:bodyPr/>
        <a:lstStyle/>
        <a:p>
          <a:pPr rtl="0"/>
          <a:r>
            <a:rPr lang="en-US" dirty="0">
              <a:latin typeface="Calibri Light" panose="020F0302020204030204"/>
            </a:rPr>
            <a:t> Use API to get JSON of Space X Data</a:t>
          </a:r>
          <a:endParaRPr lang="en-US" dirty="0"/>
        </a:p>
      </dgm:t>
    </dgm:pt>
    <dgm:pt modelId="{65645F43-399C-4A1D-A730-6B2AB8B25EF9}" type="parTrans" cxnId="{67A3B750-5F2F-4636-9D9E-D86E38E8FB44}">
      <dgm:prSet/>
      <dgm:spPr/>
      <dgm:t>
        <a:bodyPr/>
        <a:lstStyle/>
        <a:p>
          <a:endParaRPr lang="en-US"/>
        </a:p>
      </dgm:t>
    </dgm:pt>
    <dgm:pt modelId="{F97DF6CF-011B-4124-B0C5-5A3D9D6A9AEB}" type="sibTrans" cxnId="{67A3B750-5F2F-4636-9D9E-D86E38E8FB44}">
      <dgm:prSet/>
      <dgm:spPr/>
      <dgm:t>
        <a:bodyPr/>
        <a:lstStyle/>
        <a:p>
          <a:endParaRPr lang="en-US"/>
        </a:p>
      </dgm:t>
    </dgm:pt>
    <dgm:pt modelId="{7A7924DE-0E7B-4716-A64C-053321D102A3}">
      <dgm:prSet phldrT="[Text]" phldr="0"/>
      <dgm:spPr/>
      <dgm:t>
        <a:bodyPr/>
        <a:lstStyle/>
        <a:p>
          <a:pPr rtl="0"/>
          <a:r>
            <a:rPr lang="en-US" dirty="0">
              <a:latin typeface="Calibri Light" panose="020F0302020204030204"/>
            </a:rPr>
            <a:t> Webscraping Space X Wikipedia Page</a:t>
          </a:r>
          <a:endParaRPr lang="en-US" dirty="0"/>
        </a:p>
      </dgm:t>
    </dgm:pt>
    <dgm:pt modelId="{BCC27BFA-D0D1-48EC-8797-BA393B107E74}" type="parTrans" cxnId="{EF55FF2C-DB4D-4B19-9A91-74399B2B785B}">
      <dgm:prSet/>
      <dgm:spPr/>
      <dgm:t>
        <a:bodyPr/>
        <a:lstStyle/>
        <a:p>
          <a:endParaRPr lang="en-US"/>
        </a:p>
      </dgm:t>
    </dgm:pt>
    <dgm:pt modelId="{E210B8A2-90F5-4896-8959-7F1E4FEE002B}" type="sibTrans" cxnId="{EF55FF2C-DB4D-4B19-9A91-74399B2B785B}">
      <dgm:prSet/>
      <dgm:spPr/>
      <dgm:t>
        <a:bodyPr/>
        <a:lstStyle/>
        <a:p>
          <a:endParaRPr lang="en-US"/>
        </a:p>
      </dgm:t>
    </dgm:pt>
    <dgm:pt modelId="{A1FC6C22-9079-4AA7-81B2-D1A35A218DE6}">
      <dgm:prSet phldrT="[Text]" phldr="0"/>
      <dgm:spPr/>
      <dgm:t>
        <a:bodyPr/>
        <a:lstStyle/>
        <a:p>
          <a:pPr rtl="0"/>
          <a:r>
            <a:rPr lang="en-US" dirty="0">
              <a:latin typeface="Calibri Light" panose="020F0302020204030204"/>
            </a:rPr>
            <a:t> Get HTML using Requests library</a:t>
          </a:r>
          <a:endParaRPr lang="en-US" dirty="0"/>
        </a:p>
      </dgm:t>
    </dgm:pt>
    <dgm:pt modelId="{0F39BF7C-6C10-41B8-A918-460DA2F76629}" type="parTrans" cxnId="{2B181997-046B-4388-8F5F-A37F66F51073}">
      <dgm:prSet/>
      <dgm:spPr/>
      <dgm:t>
        <a:bodyPr/>
        <a:lstStyle/>
        <a:p>
          <a:endParaRPr lang="en-US"/>
        </a:p>
      </dgm:t>
    </dgm:pt>
    <dgm:pt modelId="{DF643214-02A9-44EF-BAF5-EF90A191D29B}" type="sibTrans" cxnId="{2B181997-046B-4388-8F5F-A37F66F51073}">
      <dgm:prSet/>
      <dgm:spPr/>
      <dgm:t>
        <a:bodyPr/>
        <a:lstStyle/>
        <a:p>
          <a:endParaRPr lang="en-US"/>
        </a:p>
      </dgm:t>
    </dgm:pt>
    <dgm:pt modelId="{3B65133F-DE8D-46AE-BCFC-782F2E3D96FB}">
      <dgm:prSet phldrT="[Text]" phldr="0"/>
      <dgm:spPr/>
      <dgm:t>
        <a:bodyPr/>
        <a:lstStyle/>
        <a:p>
          <a:pPr rtl="0"/>
          <a:r>
            <a:rPr lang="en-US" dirty="0">
              <a:latin typeface="Calibri Light" panose="020F0302020204030204"/>
            </a:rPr>
            <a:t>Extract Data using Beautiful Soup</a:t>
          </a:r>
          <a:endParaRPr lang="en-US" dirty="0"/>
        </a:p>
      </dgm:t>
    </dgm:pt>
    <dgm:pt modelId="{8430D3D8-FC99-4101-AD8B-4C5C84E9E136}" type="parTrans" cxnId="{4D54D4AE-EDCE-4B4B-8BBF-3FB123F76AAD}">
      <dgm:prSet/>
      <dgm:spPr/>
      <dgm:t>
        <a:bodyPr/>
        <a:lstStyle/>
        <a:p>
          <a:endParaRPr lang="en-US"/>
        </a:p>
      </dgm:t>
    </dgm:pt>
    <dgm:pt modelId="{17813387-3286-4A2E-9B1E-6644267F45DA}" type="sibTrans" cxnId="{4D54D4AE-EDCE-4B4B-8BBF-3FB123F76AAD}">
      <dgm:prSet/>
      <dgm:spPr/>
      <dgm:t>
        <a:bodyPr/>
        <a:lstStyle/>
        <a:p>
          <a:endParaRPr lang="en-US"/>
        </a:p>
      </dgm:t>
    </dgm:pt>
    <dgm:pt modelId="{4D056013-BE52-4FAE-98ED-0F5CCC9E1B6E}" type="pres">
      <dgm:prSet presAssocID="{8BAF7DA8-6A58-4FCF-B30E-BB49E1ECC2A1}" presName="Name0" presStyleCnt="0">
        <dgm:presLayoutVars>
          <dgm:dir/>
          <dgm:animLvl val="lvl"/>
          <dgm:resizeHandles/>
        </dgm:presLayoutVars>
      </dgm:prSet>
      <dgm:spPr/>
    </dgm:pt>
    <dgm:pt modelId="{0C18B62A-F917-4F75-9E64-5A6D94B8DC1A}" type="pres">
      <dgm:prSet presAssocID="{56220031-8BD8-4B2A-827B-F4EC1D24C368}" presName="linNode" presStyleCnt="0"/>
      <dgm:spPr/>
    </dgm:pt>
    <dgm:pt modelId="{5A0ACAEE-1771-41F0-9606-527B78A199EC}" type="pres">
      <dgm:prSet presAssocID="{56220031-8BD8-4B2A-827B-F4EC1D24C368}" presName="parentShp" presStyleLbl="node1" presStyleIdx="0" presStyleCnt="2">
        <dgm:presLayoutVars>
          <dgm:bulletEnabled val="1"/>
        </dgm:presLayoutVars>
      </dgm:prSet>
      <dgm:spPr/>
    </dgm:pt>
    <dgm:pt modelId="{7F758635-0D17-4AD9-AE4E-DF5E759ABED6}" type="pres">
      <dgm:prSet presAssocID="{56220031-8BD8-4B2A-827B-F4EC1D24C368}" presName="childShp" presStyleLbl="bgAccFollowNode1" presStyleIdx="0" presStyleCnt="2">
        <dgm:presLayoutVars>
          <dgm:bulletEnabled val="1"/>
        </dgm:presLayoutVars>
      </dgm:prSet>
      <dgm:spPr/>
    </dgm:pt>
    <dgm:pt modelId="{AD734A17-2935-489F-B224-09F894AC1116}" type="pres">
      <dgm:prSet presAssocID="{2252643C-485B-4FB0-BB20-71469E600F93}" presName="spacing" presStyleCnt="0"/>
      <dgm:spPr/>
    </dgm:pt>
    <dgm:pt modelId="{36776820-A5E0-4092-A431-7DDA74F19FEE}" type="pres">
      <dgm:prSet presAssocID="{7A7924DE-0E7B-4716-A64C-053321D102A3}" presName="linNode" presStyleCnt="0"/>
      <dgm:spPr/>
    </dgm:pt>
    <dgm:pt modelId="{3E2EE872-929F-405D-BF70-F5D3657F048B}" type="pres">
      <dgm:prSet presAssocID="{7A7924DE-0E7B-4716-A64C-053321D102A3}" presName="parentShp" presStyleLbl="node1" presStyleIdx="1" presStyleCnt="2">
        <dgm:presLayoutVars>
          <dgm:bulletEnabled val="1"/>
        </dgm:presLayoutVars>
      </dgm:prSet>
      <dgm:spPr/>
    </dgm:pt>
    <dgm:pt modelId="{2C45F6CA-3882-41F4-95E6-8FC6406ED7F0}" type="pres">
      <dgm:prSet presAssocID="{7A7924DE-0E7B-4716-A64C-053321D102A3}" presName="childShp" presStyleLbl="bgAccFollowNode1" presStyleIdx="1" presStyleCnt="2">
        <dgm:presLayoutVars>
          <dgm:bulletEnabled val="1"/>
        </dgm:presLayoutVars>
      </dgm:prSet>
      <dgm:spPr/>
    </dgm:pt>
  </dgm:ptLst>
  <dgm:cxnLst>
    <dgm:cxn modelId="{5E0A4A23-6572-4C79-BC58-65C1D4D0D5ED}" type="presOf" srcId="{8BAF7DA8-6A58-4FCF-B30E-BB49E1ECC2A1}" destId="{4D056013-BE52-4FAE-98ED-0F5CCC9E1B6E}" srcOrd="0" destOrd="0" presId="urn:microsoft.com/office/officeart/2005/8/layout/vList6"/>
    <dgm:cxn modelId="{4380762A-25A0-4BC9-81D6-A822412014CB}" type="presOf" srcId="{A1FC6C22-9079-4AA7-81B2-D1A35A218DE6}" destId="{2C45F6CA-3882-41F4-95E6-8FC6406ED7F0}" srcOrd="0" destOrd="0" presId="urn:microsoft.com/office/officeart/2005/8/layout/vList6"/>
    <dgm:cxn modelId="{EF55FF2C-DB4D-4B19-9A91-74399B2B785B}" srcId="{8BAF7DA8-6A58-4FCF-B30E-BB49E1ECC2A1}" destId="{7A7924DE-0E7B-4716-A64C-053321D102A3}" srcOrd="1" destOrd="0" parTransId="{BCC27BFA-D0D1-48EC-8797-BA393B107E74}" sibTransId="{E210B8A2-90F5-4896-8959-7F1E4FEE002B}"/>
    <dgm:cxn modelId="{67A3B750-5F2F-4636-9D9E-D86E38E8FB44}" srcId="{56220031-8BD8-4B2A-827B-F4EC1D24C368}" destId="{A40EDD5B-172C-4C48-BB48-31829CC6286A}" srcOrd="0" destOrd="0" parTransId="{65645F43-399C-4A1D-A730-6B2AB8B25EF9}" sibTransId="{F97DF6CF-011B-4124-B0C5-5A3D9D6A9AEB}"/>
    <dgm:cxn modelId="{2861145A-6A12-4918-BC43-25B595C2F419}" type="presOf" srcId="{56220031-8BD8-4B2A-827B-F4EC1D24C368}" destId="{5A0ACAEE-1771-41F0-9606-527B78A199EC}" srcOrd="0" destOrd="0" presId="urn:microsoft.com/office/officeart/2005/8/layout/vList6"/>
    <dgm:cxn modelId="{1047008A-C225-4C03-B88F-0AEDA85BE3F5}" srcId="{8BAF7DA8-6A58-4FCF-B30E-BB49E1ECC2A1}" destId="{56220031-8BD8-4B2A-827B-F4EC1D24C368}" srcOrd="0" destOrd="0" parTransId="{70C09B33-1D9F-414A-BD59-5171A4DE98FA}" sibTransId="{2252643C-485B-4FB0-BB20-71469E600F93}"/>
    <dgm:cxn modelId="{A9718093-FB0A-4BC2-9658-B67BE0894B3D}" type="presOf" srcId="{3B65133F-DE8D-46AE-BCFC-782F2E3D96FB}" destId="{2C45F6CA-3882-41F4-95E6-8FC6406ED7F0}" srcOrd="0" destOrd="1" presId="urn:microsoft.com/office/officeart/2005/8/layout/vList6"/>
    <dgm:cxn modelId="{2B181997-046B-4388-8F5F-A37F66F51073}" srcId="{7A7924DE-0E7B-4716-A64C-053321D102A3}" destId="{A1FC6C22-9079-4AA7-81B2-D1A35A218DE6}" srcOrd="0" destOrd="0" parTransId="{0F39BF7C-6C10-41B8-A918-460DA2F76629}" sibTransId="{DF643214-02A9-44EF-BAF5-EF90A191D29B}"/>
    <dgm:cxn modelId="{4D54D4AE-EDCE-4B4B-8BBF-3FB123F76AAD}" srcId="{7A7924DE-0E7B-4716-A64C-053321D102A3}" destId="{3B65133F-DE8D-46AE-BCFC-782F2E3D96FB}" srcOrd="1" destOrd="0" parTransId="{8430D3D8-FC99-4101-AD8B-4C5C84E9E136}" sibTransId="{17813387-3286-4A2E-9B1E-6644267F45DA}"/>
    <dgm:cxn modelId="{7FA01DB1-4AFE-43CC-A564-54F036007521}" type="presOf" srcId="{7A7924DE-0E7B-4716-A64C-053321D102A3}" destId="{3E2EE872-929F-405D-BF70-F5D3657F048B}" srcOrd="0" destOrd="0" presId="urn:microsoft.com/office/officeart/2005/8/layout/vList6"/>
    <dgm:cxn modelId="{18BF2BB6-8F4A-4DF0-908B-3E12FF9023AE}" type="presOf" srcId="{A40EDD5B-172C-4C48-BB48-31829CC6286A}" destId="{7F758635-0D17-4AD9-AE4E-DF5E759ABED6}" srcOrd="0" destOrd="0" presId="urn:microsoft.com/office/officeart/2005/8/layout/vList6"/>
    <dgm:cxn modelId="{C0367661-DA51-4750-ACE4-368C8201765C}" type="presParOf" srcId="{4D056013-BE52-4FAE-98ED-0F5CCC9E1B6E}" destId="{0C18B62A-F917-4F75-9E64-5A6D94B8DC1A}" srcOrd="0" destOrd="0" presId="urn:microsoft.com/office/officeart/2005/8/layout/vList6"/>
    <dgm:cxn modelId="{90B92C23-835C-4546-9555-D60AA7731F82}" type="presParOf" srcId="{0C18B62A-F917-4F75-9E64-5A6D94B8DC1A}" destId="{5A0ACAEE-1771-41F0-9606-527B78A199EC}" srcOrd="0" destOrd="0" presId="urn:microsoft.com/office/officeart/2005/8/layout/vList6"/>
    <dgm:cxn modelId="{1B4894D9-364A-4218-A6AD-F915FEAF33C9}" type="presParOf" srcId="{0C18B62A-F917-4F75-9E64-5A6D94B8DC1A}" destId="{7F758635-0D17-4AD9-AE4E-DF5E759ABED6}" srcOrd="1" destOrd="0" presId="urn:microsoft.com/office/officeart/2005/8/layout/vList6"/>
    <dgm:cxn modelId="{31680987-71BC-4279-8F48-BFDA647B30B8}" type="presParOf" srcId="{4D056013-BE52-4FAE-98ED-0F5CCC9E1B6E}" destId="{AD734A17-2935-489F-B224-09F894AC1116}" srcOrd="1" destOrd="0" presId="urn:microsoft.com/office/officeart/2005/8/layout/vList6"/>
    <dgm:cxn modelId="{903C202B-4ACA-41E7-B224-8D8B22FE1D3B}" type="presParOf" srcId="{4D056013-BE52-4FAE-98ED-0F5CCC9E1B6E}" destId="{36776820-A5E0-4092-A431-7DDA74F19FEE}" srcOrd="2" destOrd="0" presId="urn:microsoft.com/office/officeart/2005/8/layout/vList6"/>
    <dgm:cxn modelId="{1DEC87EE-6BCA-491B-88BF-410D5D105FC1}" type="presParOf" srcId="{36776820-A5E0-4092-A431-7DDA74F19FEE}" destId="{3E2EE872-929F-405D-BF70-F5D3657F048B}" srcOrd="0" destOrd="0" presId="urn:microsoft.com/office/officeart/2005/8/layout/vList6"/>
    <dgm:cxn modelId="{DD99CE7E-4C5D-4C8F-9089-34BDE369E5AC}" type="presParOf" srcId="{36776820-A5E0-4092-A431-7DDA74F19FEE}" destId="{2C45F6CA-3882-41F4-95E6-8FC6406ED7F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85E65B-92BA-4668-909E-AEBAB2A0F8FB}"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2D9D3E18-4FA8-4493-ACA2-DDBC799734CF}">
      <dgm:prSet phldrT="[Text]" phldr="0"/>
      <dgm:spPr/>
      <dgm:t>
        <a:bodyPr/>
        <a:lstStyle/>
        <a:p>
          <a:pPr rtl="0"/>
          <a:r>
            <a:rPr lang="en-US" dirty="0">
              <a:latin typeface="Calibri Light" panose="020F0302020204030204"/>
            </a:rPr>
            <a:t> Check for </a:t>
          </a:r>
          <a:r>
            <a:rPr lang="en-US" dirty="0" err="1">
              <a:latin typeface="Calibri Light" panose="020F0302020204030204"/>
            </a:rPr>
            <a:t>nulll</a:t>
          </a:r>
          <a:r>
            <a:rPr lang="en-US" dirty="0">
              <a:latin typeface="Calibri Light" panose="020F0302020204030204"/>
            </a:rPr>
            <a:t> values</a:t>
          </a:r>
          <a:endParaRPr lang="en-US" dirty="0"/>
        </a:p>
      </dgm:t>
    </dgm:pt>
    <dgm:pt modelId="{2C722CD7-64DC-4210-B564-6068E301AC4D}" type="parTrans" cxnId="{1A05A3A7-C690-4998-9686-309E36E853AC}">
      <dgm:prSet/>
      <dgm:spPr/>
      <dgm:t>
        <a:bodyPr/>
        <a:lstStyle/>
        <a:p>
          <a:endParaRPr lang="en-US"/>
        </a:p>
      </dgm:t>
    </dgm:pt>
    <dgm:pt modelId="{710D15BA-572B-493C-AD82-93277C656D21}" type="sibTrans" cxnId="{1A05A3A7-C690-4998-9686-309E36E853AC}">
      <dgm:prSet/>
      <dgm:spPr/>
      <dgm:t>
        <a:bodyPr/>
        <a:lstStyle/>
        <a:p>
          <a:endParaRPr lang="en-US"/>
        </a:p>
      </dgm:t>
    </dgm:pt>
    <dgm:pt modelId="{C0010C30-C602-44B1-B70F-68E60D9F6670}">
      <dgm:prSet phldrT="[Text]" phldr="0"/>
      <dgm:spPr/>
      <dgm:t>
        <a:bodyPr/>
        <a:lstStyle/>
        <a:p>
          <a:pPr rtl="0"/>
          <a:r>
            <a:rPr lang="en-US" dirty="0">
              <a:latin typeface="Calibri Light" panose="020F0302020204030204"/>
            </a:rPr>
            <a:t>Calculate the number of launches on each site</a:t>
          </a:r>
          <a:endParaRPr lang="en-US" dirty="0"/>
        </a:p>
      </dgm:t>
    </dgm:pt>
    <dgm:pt modelId="{3F67DBAB-5651-46A5-86C0-C8EFE9575A28}" type="parTrans" cxnId="{84E1878D-FE93-41F0-A0AF-2A75F2906A42}">
      <dgm:prSet/>
      <dgm:spPr/>
      <dgm:t>
        <a:bodyPr/>
        <a:lstStyle/>
        <a:p>
          <a:endParaRPr lang="en-US"/>
        </a:p>
      </dgm:t>
    </dgm:pt>
    <dgm:pt modelId="{33308AE5-1547-43C4-BF87-FB0D003B7FD1}" type="sibTrans" cxnId="{84E1878D-FE93-41F0-A0AF-2A75F2906A42}">
      <dgm:prSet/>
      <dgm:spPr/>
      <dgm:t>
        <a:bodyPr/>
        <a:lstStyle/>
        <a:p>
          <a:endParaRPr lang="en-US"/>
        </a:p>
      </dgm:t>
    </dgm:pt>
    <dgm:pt modelId="{9831908D-E09A-43E1-AA98-31C629097313}">
      <dgm:prSet phldrT="[Text]" phldr="0"/>
      <dgm:spPr/>
      <dgm:t>
        <a:bodyPr/>
        <a:lstStyle/>
        <a:p>
          <a:pPr rtl="0"/>
          <a:r>
            <a:rPr lang="en-US" dirty="0">
              <a:latin typeface="Calibri Light" panose="020F0302020204030204"/>
            </a:rPr>
            <a:t>Calculate the number and occurrence of each orbit type</a:t>
          </a:r>
          <a:endParaRPr lang="en-US" dirty="0"/>
        </a:p>
      </dgm:t>
    </dgm:pt>
    <dgm:pt modelId="{859E4928-A4A9-4B3D-8BD0-D9A7A4076D6F}" type="parTrans" cxnId="{F238D322-5378-4453-A5ED-363A37CA93F6}">
      <dgm:prSet/>
      <dgm:spPr/>
      <dgm:t>
        <a:bodyPr/>
        <a:lstStyle/>
        <a:p>
          <a:endParaRPr lang="en-US"/>
        </a:p>
      </dgm:t>
    </dgm:pt>
    <dgm:pt modelId="{A7941171-86F0-4832-B0CC-CE1F3E9155BB}" type="sibTrans" cxnId="{F238D322-5378-4453-A5ED-363A37CA93F6}">
      <dgm:prSet/>
      <dgm:spPr/>
      <dgm:t>
        <a:bodyPr/>
        <a:lstStyle/>
        <a:p>
          <a:endParaRPr lang="en-US"/>
        </a:p>
      </dgm:t>
    </dgm:pt>
    <dgm:pt modelId="{BB61DC96-9E55-41E6-B1DE-1C583E3D7DFA}">
      <dgm:prSet phldrT="[Text]" phldr="0"/>
      <dgm:spPr/>
      <dgm:t>
        <a:bodyPr/>
        <a:lstStyle/>
        <a:p>
          <a:pPr rtl="0"/>
          <a:r>
            <a:rPr lang="en-US" dirty="0">
              <a:latin typeface="Calibri Light" panose="020F0302020204030204"/>
            </a:rPr>
            <a:t> Handle null values</a:t>
          </a:r>
          <a:endParaRPr lang="en-US" dirty="0"/>
        </a:p>
      </dgm:t>
    </dgm:pt>
    <dgm:pt modelId="{46AA58F3-C004-4762-AC5C-AC9E565CACD7}" type="parTrans" cxnId="{08B885D4-E813-4B64-A97B-8E12140CEF9F}">
      <dgm:prSet/>
      <dgm:spPr/>
      <dgm:t>
        <a:bodyPr/>
        <a:lstStyle/>
        <a:p>
          <a:endParaRPr lang="en-US"/>
        </a:p>
      </dgm:t>
    </dgm:pt>
    <dgm:pt modelId="{66231D61-4538-4A45-A0FA-88E88F45D6DD}" type="sibTrans" cxnId="{08B885D4-E813-4B64-A97B-8E12140CEF9F}">
      <dgm:prSet/>
      <dgm:spPr/>
      <dgm:t>
        <a:bodyPr/>
        <a:lstStyle/>
        <a:p>
          <a:endParaRPr lang="en-US"/>
        </a:p>
      </dgm:t>
    </dgm:pt>
    <dgm:pt modelId="{8FB71A21-5F74-4DF0-AC1F-9805959B3D57}">
      <dgm:prSet phldr="0"/>
      <dgm:spPr/>
      <dgm:t>
        <a:bodyPr/>
        <a:lstStyle/>
        <a:p>
          <a:pPr rtl="0"/>
          <a:r>
            <a:rPr lang="en-US" dirty="0"/>
            <a:t>Calculate the number and occurence of mission outcome per orbit type</a:t>
          </a:r>
          <a:endParaRPr lang="en-US" dirty="0">
            <a:latin typeface="Calibri Light" panose="020F0302020204030204"/>
          </a:endParaRPr>
        </a:p>
      </dgm:t>
    </dgm:pt>
    <dgm:pt modelId="{0D976C39-5243-4226-95AE-76DE7ABEBD4B}" type="parTrans" cxnId="{CB78782E-A678-452D-83A2-54F7790CD7A7}">
      <dgm:prSet/>
      <dgm:spPr/>
    </dgm:pt>
    <dgm:pt modelId="{DD06BF43-BA54-4BD8-BB69-6B53FC38B3E1}" type="sibTrans" cxnId="{CB78782E-A678-452D-83A2-54F7790CD7A7}">
      <dgm:prSet/>
      <dgm:spPr/>
      <dgm:t>
        <a:bodyPr/>
        <a:lstStyle/>
        <a:p>
          <a:endParaRPr lang="en-US"/>
        </a:p>
      </dgm:t>
    </dgm:pt>
    <dgm:pt modelId="{3F8932EC-7C42-41D5-B2FD-5CB10572E9AB}">
      <dgm:prSet phldr="0"/>
      <dgm:spPr/>
      <dgm:t>
        <a:bodyPr/>
        <a:lstStyle/>
        <a:p>
          <a:pPr rtl="0"/>
          <a:r>
            <a:rPr lang="en-US" dirty="0"/>
            <a:t>Create a landing outcome label from Outcome column</a:t>
          </a:r>
          <a:endParaRPr lang="en-US" dirty="0">
            <a:latin typeface="Calibri Light" panose="020F0302020204030204"/>
          </a:endParaRPr>
        </a:p>
      </dgm:t>
    </dgm:pt>
    <dgm:pt modelId="{A2B284AC-2A1D-4F82-9001-EF6FB6151839}" type="parTrans" cxnId="{2A96D1F4-8846-4402-8E71-C7CE7D682B8B}">
      <dgm:prSet/>
      <dgm:spPr/>
    </dgm:pt>
    <dgm:pt modelId="{860AFDC6-801B-4FA7-8EF7-1460318A775E}" type="sibTrans" cxnId="{2A96D1F4-8846-4402-8E71-C7CE7D682B8B}">
      <dgm:prSet/>
      <dgm:spPr/>
      <dgm:t>
        <a:bodyPr/>
        <a:lstStyle/>
        <a:p>
          <a:endParaRPr lang="en-US"/>
        </a:p>
      </dgm:t>
    </dgm:pt>
    <dgm:pt modelId="{2B0D5ACC-90FF-484D-B6FA-425F232B2A1C}" type="pres">
      <dgm:prSet presAssocID="{3785E65B-92BA-4668-909E-AEBAB2A0F8FB}" presName="Name0" presStyleCnt="0">
        <dgm:presLayoutVars>
          <dgm:dir/>
          <dgm:resizeHandles val="exact"/>
        </dgm:presLayoutVars>
      </dgm:prSet>
      <dgm:spPr/>
    </dgm:pt>
    <dgm:pt modelId="{8E976F18-424E-4499-93F0-B1FDB8A9F17F}" type="pres">
      <dgm:prSet presAssocID="{2D9D3E18-4FA8-4493-ACA2-DDBC799734CF}" presName="node" presStyleLbl="node1" presStyleIdx="0" presStyleCnt="6">
        <dgm:presLayoutVars>
          <dgm:bulletEnabled val="1"/>
        </dgm:presLayoutVars>
      </dgm:prSet>
      <dgm:spPr/>
    </dgm:pt>
    <dgm:pt modelId="{8984FF07-CB9C-413A-BA6E-74C07CAC9A9F}" type="pres">
      <dgm:prSet presAssocID="{710D15BA-572B-493C-AD82-93277C656D21}" presName="sibTrans" presStyleLbl="sibTrans1D1" presStyleIdx="0" presStyleCnt="5"/>
      <dgm:spPr/>
    </dgm:pt>
    <dgm:pt modelId="{6A0F73FE-1426-429C-B195-0CDEE78F7412}" type="pres">
      <dgm:prSet presAssocID="{710D15BA-572B-493C-AD82-93277C656D21}" presName="connectorText" presStyleLbl="sibTrans1D1" presStyleIdx="0" presStyleCnt="5"/>
      <dgm:spPr/>
    </dgm:pt>
    <dgm:pt modelId="{9C4BBD30-48C5-4CE6-A5E9-F3E24F58802B}" type="pres">
      <dgm:prSet presAssocID="{C0010C30-C602-44B1-B70F-68E60D9F6670}" presName="node" presStyleLbl="node1" presStyleIdx="1" presStyleCnt="6">
        <dgm:presLayoutVars>
          <dgm:bulletEnabled val="1"/>
        </dgm:presLayoutVars>
      </dgm:prSet>
      <dgm:spPr/>
    </dgm:pt>
    <dgm:pt modelId="{0311023F-DA39-4DCD-89A0-D31F2C9912D6}" type="pres">
      <dgm:prSet presAssocID="{33308AE5-1547-43C4-BF87-FB0D003B7FD1}" presName="sibTrans" presStyleLbl="sibTrans1D1" presStyleIdx="1" presStyleCnt="5"/>
      <dgm:spPr/>
    </dgm:pt>
    <dgm:pt modelId="{0CCACB28-5648-4795-9ED2-4CFEA9FEA7A8}" type="pres">
      <dgm:prSet presAssocID="{33308AE5-1547-43C4-BF87-FB0D003B7FD1}" presName="connectorText" presStyleLbl="sibTrans1D1" presStyleIdx="1" presStyleCnt="5"/>
      <dgm:spPr/>
    </dgm:pt>
    <dgm:pt modelId="{68CBF0A3-B98B-4A33-988F-9B53239661DC}" type="pres">
      <dgm:prSet presAssocID="{9831908D-E09A-43E1-AA98-31C629097313}" presName="node" presStyleLbl="node1" presStyleIdx="2" presStyleCnt="6">
        <dgm:presLayoutVars>
          <dgm:bulletEnabled val="1"/>
        </dgm:presLayoutVars>
      </dgm:prSet>
      <dgm:spPr/>
    </dgm:pt>
    <dgm:pt modelId="{F6FFF064-F4BD-41E4-B43B-AE31C398A995}" type="pres">
      <dgm:prSet presAssocID="{A7941171-86F0-4832-B0CC-CE1F3E9155BB}" presName="sibTrans" presStyleLbl="sibTrans1D1" presStyleIdx="2" presStyleCnt="5"/>
      <dgm:spPr/>
    </dgm:pt>
    <dgm:pt modelId="{CBD2B7DC-4DB5-4BD9-A18A-7EB1987CE902}" type="pres">
      <dgm:prSet presAssocID="{A7941171-86F0-4832-B0CC-CE1F3E9155BB}" presName="connectorText" presStyleLbl="sibTrans1D1" presStyleIdx="2" presStyleCnt="5"/>
      <dgm:spPr/>
    </dgm:pt>
    <dgm:pt modelId="{65BC5A98-21FF-4766-95AD-7FE6E653B7AE}" type="pres">
      <dgm:prSet presAssocID="{8FB71A21-5F74-4DF0-AC1F-9805959B3D57}" presName="node" presStyleLbl="node1" presStyleIdx="3" presStyleCnt="6">
        <dgm:presLayoutVars>
          <dgm:bulletEnabled val="1"/>
        </dgm:presLayoutVars>
      </dgm:prSet>
      <dgm:spPr/>
    </dgm:pt>
    <dgm:pt modelId="{0FAD6A4E-50A4-4EB4-B001-1CE164BBE1E8}" type="pres">
      <dgm:prSet presAssocID="{DD06BF43-BA54-4BD8-BB69-6B53FC38B3E1}" presName="sibTrans" presStyleLbl="sibTrans1D1" presStyleIdx="3" presStyleCnt="5"/>
      <dgm:spPr/>
    </dgm:pt>
    <dgm:pt modelId="{EF8B2D72-2134-4DE7-B78D-F593A98CB3B0}" type="pres">
      <dgm:prSet presAssocID="{DD06BF43-BA54-4BD8-BB69-6B53FC38B3E1}" presName="connectorText" presStyleLbl="sibTrans1D1" presStyleIdx="3" presStyleCnt="5"/>
      <dgm:spPr/>
    </dgm:pt>
    <dgm:pt modelId="{15154C3A-919C-4CBE-A394-B96A4062E079}" type="pres">
      <dgm:prSet presAssocID="{3F8932EC-7C42-41D5-B2FD-5CB10572E9AB}" presName="node" presStyleLbl="node1" presStyleIdx="4" presStyleCnt="6">
        <dgm:presLayoutVars>
          <dgm:bulletEnabled val="1"/>
        </dgm:presLayoutVars>
      </dgm:prSet>
      <dgm:spPr/>
    </dgm:pt>
    <dgm:pt modelId="{2067FA4A-3209-4E9F-BCE0-F092D52F06DE}" type="pres">
      <dgm:prSet presAssocID="{860AFDC6-801B-4FA7-8EF7-1460318A775E}" presName="sibTrans" presStyleLbl="sibTrans1D1" presStyleIdx="4" presStyleCnt="5"/>
      <dgm:spPr/>
    </dgm:pt>
    <dgm:pt modelId="{A092AD36-F62D-4DDA-8578-2A487A12B86E}" type="pres">
      <dgm:prSet presAssocID="{860AFDC6-801B-4FA7-8EF7-1460318A775E}" presName="connectorText" presStyleLbl="sibTrans1D1" presStyleIdx="4" presStyleCnt="5"/>
      <dgm:spPr/>
    </dgm:pt>
    <dgm:pt modelId="{37176ACE-AF3A-4B45-B755-66BA0458F75C}" type="pres">
      <dgm:prSet presAssocID="{BB61DC96-9E55-41E6-B1DE-1C583E3D7DFA}" presName="node" presStyleLbl="node1" presStyleIdx="5" presStyleCnt="6">
        <dgm:presLayoutVars>
          <dgm:bulletEnabled val="1"/>
        </dgm:presLayoutVars>
      </dgm:prSet>
      <dgm:spPr/>
    </dgm:pt>
  </dgm:ptLst>
  <dgm:cxnLst>
    <dgm:cxn modelId="{6604CF03-615C-4575-B445-15A9FA8750CF}" type="presOf" srcId="{3F8932EC-7C42-41D5-B2FD-5CB10572E9AB}" destId="{15154C3A-919C-4CBE-A394-B96A4062E079}" srcOrd="0" destOrd="0" presId="urn:microsoft.com/office/officeart/2005/8/layout/bProcess3"/>
    <dgm:cxn modelId="{C0555712-8A21-4D0B-8123-EB631767CCAD}" type="presOf" srcId="{A7941171-86F0-4832-B0CC-CE1F3E9155BB}" destId="{CBD2B7DC-4DB5-4BD9-A18A-7EB1987CE902}" srcOrd="1" destOrd="0" presId="urn:microsoft.com/office/officeart/2005/8/layout/bProcess3"/>
    <dgm:cxn modelId="{F238D322-5378-4453-A5ED-363A37CA93F6}" srcId="{3785E65B-92BA-4668-909E-AEBAB2A0F8FB}" destId="{9831908D-E09A-43E1-AA98-31C629097313}" srcOrd="2" destOrd="0" parTransId="{859E4928-A4A9-4B3D-8BD0-D9A7A4076D6F}" sibTransId="{A7941171-86F0-4832-B0CC-CE1F3E9155BB}"/>
    <dgm:cxn modelId="{CB78782E-A678-452D-83A2-54F7790CD7A7}" srcId="{3785E65B-92BA-4668-909E-AEBAB2A0F8FB}" destId="{8FB71A21-5F74-4DF0-AC1F-9805959B3D57}" srcOrd="3" destOrd="0" parTransId="{0D976C39-5243-4226-95AE-76DE7ABEBD4B}" sibTransId="{DD06BF43-BA54-4BD8-BB69-6B53FC38B3E1}"/>
    <dgm:cxn modelId="{78413638-5433-4C37-8FC5-379CA094FBAF}" type="presOf" srcId="{710D15BA-572B-493C-AD82-93277C656D21}" destId="{6A0F73FE-1426-429C-B195-0CDEE78F7412}" srcOrd="1" destOrd="0" presId="urn:microsoft.com/office/officeart/2005/8/layout/bProcess3"/>
    <dgm:cxn modelId="{41C1CE3B-B8BA-4A98-B349-CF71288CD59B}" type="presOf" srcId="{33308AE5-1547-43C4-BF87-FB0D003B7FD1}" destId="{0CCACB28-5648-4795-9ED2-4CFEA9FEA7A8}" srcOrd="1" destOrd="0" presId="urn:microsoft.com/office/officeart/2005/8/layout/bProcess3"/>
    <dgm:cxn modelId="{647D7C6F-B7F0-41CA-B4FF-6C80DDA921F4}" type="presOf" srcId="{A7941171-86F0-4832-B0CC-CE1F3E9155BB}" destId="{F6FFF064-F4BD-41E4-B43B-AE31C398A995}" srcOrd="0" destOrd="0" presId="urn:microsoft.com/office/officeart/2005/8/layout/bProcess3"/>
    <dgm:cxn modelId="{E0959670-D76C-42DE-A8EE-33CABFB21EEB}" type="presOf" srcId="{DD06BF43-BA54-4BD8-BB69-6B53FC38B3E1}" destId="{EF8B2D72-2134-4DE7-B78D-F593A98CB3B0}" srcOrd="1" destOrd="0" presId="urn:microsoft.com/office/officeart/2005/8/layout/bProcess3"/>
    <dgm:cxn modelId="{2C445874-3229-48B2-A26A-0744EC88EC03}" type="presOf" srcId="{33308AE5-1547-43C4-BF87-FB0D003B7FD1}" destId="{0311023F-DA39-4DCD-89A0-D31F2C9912D6}" srcOrd="0" destOrd="0" presId="urn:microsoft.com/office/officeart/2005/8/layout/bProcess3"/>
    <dgm:cxn modelId="{E14AED56-F88F-479C-ACEA-BFE6E923C325}" type="presOf" srcId="{DD06BF43-BA54-4BD8-BB69-6B53FC38B3E1}" destId="{0FAD6A4E-50A4-4EB4-B001-1CE164BBE1E8}" srcOrd="0" destOrd="0" presId="urn:microsoft.com/office/officeart/2005/8/layout/bProcess3"/>
    <dgm:cxn modelId="{961E4A7D-53FD-4015-BB3E-B1F509DBD9FA}" type="presOf" srcId="{BB61DC96-9E55-41E6-B1DE-1C583E3D7DFA}" destId="{37176ACE-AF3A-4B45-B755-66BA0458F75C}" srcOrd="0" destOrd="0" presId="urn:microsoft.com/office/officeart/2005/8/layout/bProcess3"/>
    <dgm:cxn modelId="{479A4A7D-D979-4883-91BD-2A7FBD60BCE1}" type="presOf" srcId="{860AFDC6-801B-4FA7-8EF7-1460318A775E}" destId="{2067FA4A-3209-4E9F-BCE0-F092D52F06DE}" srcOrd="0" destOrd="0" presId="urn:microsoft.com/office/officeart/2005/8/layout/bProcess3"/>
    <dgm:cxn modelId="{84E1878D-FE93-41F0-A0AF-2A75F2906A42}" srcId="{3785E65B-92BA-4668-909E-AEBAB2A0F8FB}" destId="{C0010C30-C602-44B1-B70F-68E60D9F6670}" srcOrd="1" destOrd="0" parTransId="{3F67DBAB-5651-46A5-86C0-C8EFE9575A28}" sibTransId="{33308AE5-1547-43C4-BF87-FB0D003B7FD1}"/>
    <dgm:cxn modelId="{C1E2199B-B9C5-446B-808C-D454802D51EB}" type="presOf" srcId="{3785E65B-92BA-4668-909E-AEBAB2A0F8FB}" destId="{2B0D5ACC-90FF-484D-B6FA-425F232B2A1C}" srcOrd="0" destOrd="0" presId="urn:microsoft.com/office/officeart/2005/8/layout/bProcess3"/>
    <dgm:cxn modelId="{1A05A3A7-C690-4998-9686-309E36E853AC}" srcId="{3785E65B-92BA-4668-909E-AEBAB2A0F8FB}" destId="{2D9D3E18-4FA8-4493-ACA2-DDBC799734CF}" srcOrd="0" destOrd="0" parTransId="{2C722CD7-64DC-4210-B564-6068E301AC4D}" sibTransId="{710D15BA-572B-493C-AD82-93277C656D21}"/>
    <dgm:cxn modelId="{1155E1B9-7F3A-4FA0-92A8-D1C8038E4F46}" type="presOf" srcId="{860AFDC6-801B-4FA7-8EF7-1460318A775E}" destId="{A092AD36-F62D-4DDA-8578-2A487A12B86E}" srcOrd="1" destOrd="0" presId="urn:microsoft.com/office/officeart/2005/8/layout/bProcess3"/>
    <dgm:cxn modelId="{F92E55D0-0202-466E-8B8C-DDC840FC9FE3}" type="presOf" srcId="{8FB71A21-5F74-4DF0-AC1F-9805959B3D57}" destId="{65BC5A98-21FF-4766-95AD-7FE6E653B7AE}" srcOrd="0" destOrd="0" presId="urn:microsoft.com/office/officeart/2005/8/layout/bProcess3"/>
    <dgm:cxn modelId="{7B3442D3-7A3F-49FC-9528-0BAFF49F3548}" type="presOf" srcId="{2D9D3E18-4FA8-4493-ACA2-DDBC799734CF}" destId="{8E976F18-424E-4499-93F0-B1FDB8A9F17F}" srcOrd="0" destOrd="0" presId="urn:microsoft.com/office/officeart/2005/8/layout/bProcess3"/>
    <dgm:cxn modelId="{08B885D4-E813-4B64-A97B-8E12140CEF9F}" srcId="{3785E65B-92BA-4668-909E-AEBAB2A0F8FB}" destId="{BB61DC96-9E55-41E6-B1DE-1C583E3D7DFA}" srcOrd="5" destOrd="0" parTransId="{46AA58F3-C004-4762-AC5C-AC9E565CACD7}" sibTransId="{66231D61-4538-4A45-A0FA-88E88F45D6DD}"/>
    <dgm:cxn modelId="{3079A6EB-4694-4ED1-BB3A-B12B8044A37B}" type="presOf" srcId="{C0010C30-C602-44B1-B70F-68E60D9F6670}" destId="{9C4BBD30-48C5-4CE6-A5E9-F3E24F58802B}" srcOrd="0" destOrd="0" presId="urn:microsoft.com/office/officeart/2005/8/layout/bProcess3"/>
    <dgm:cxn modelId="{E2F132EF-985C-4EAB-8900-8BA7C71F9FD8}" type="presOf" srcId="{9831908D-E09A-43E1-AA98-31C629097313}" destId="{68CBF0A3-B98B-4A33-988F-9B53239661DC}" srcOrd="0" destOrd="0" presId="urn:microsoft.com/office/officeart/2005/8/layout/bProcess3"/>
    <dgm:cxn modelId="{2A96D1F4-8846-4402-8E71-C7CE7D682B8B}" srcId="{3785E65B-92BA-4668-909E-AEBAB2A0F8FB}" destId="{3F8932EC-7C42-41D5-B2FD-5CB10572E9AB}" srcOrd="4" destOrd="0" parTransId="{A2B284AC-2A1D-4F82-9001-EF6FB6151839}" sibTransId="{860AFDC6-801B-4FA7-8EF7-1460318A775E}"/>
    <dgm:cxn modelId="{73ECE3F4-4BCE-4D8E-97E2-3A3123E37208}" type="presOf" srcId="{710D15BA-572B-493C-AD82-93277C656D21}" destId="{8984FF07-CB9C-413A-BA6E-74C07CAC9A9F}" srcOrd="0" destOrd="0" presId="urn:microsoft.com/office/officeart/2005/8/layout/bProcess3"/>
    <dgm:cxn modelId="{41B2E210-B9A8-43DA-8510-40DC01685EB6}" type="presParOf" srcId="{2B0D5ACC-90FF-484D-B6FA-425F232B2A1C}" destId="{8E976F18-424E-4499-93F0-B1FDB8A9F17F}" srcOrd="0" destOrd="0" presId="urn:microsoft.com/office/officeart/2005/8/layout/bProcess3"/>
    <dgm:cxn modelId="{BF4085AC-06BA-4A98-951C-0FB848153BBB}" type="presParOf" srcId="{2B0D5ACC-90FF-484D-B6FA-425F232B2A1C}" destId="{8984FF07-CB9C-413A-BA6E-74C07CAC9A9F}" srcOrd="1" destOrd="0" presId="urn:microsoft.com/office/officeart/2005/8/layout/bProcess3"/>
    <dgm:cxn modelId="{F9228478-D9DC-4AA2-A7E8-C64AB7B02B1A}" type="presParOf" srcId="{8984FF07-CB9C-413A-BA6E-74C07CAC9A9F}" destId="{6A0F73FE-1426-429C-B195-0CDEE78F7412}" srcOrd="0" destOrd="0" presId="urn:microsoft.com/office/officeart/2005/8/layout/bProcess3"/>
    <dgm:cxn modelId="{0126F0CA-C51C-4130-AD12-B25A2BE28371}" type="presParOf" srcId="{2B0D5ACC-90FF-484D-B6FA-425F232B2A1C}" destId="{9C4BBD30-48C5-4CE6-A5E9-F3E24F58802B}" srcOrd="2" destOrd="0" presId="urn:microsoft.com/office/officeart/2005/8/layout/bProcess3"/>
    <dgm:cxn modelId="{95071F2E-BE4F-4B3D-BFCF-1407F80F4150}" type="presParOf" srcId="{2B0D5ACC-90FF-484D-B6FA-425F232B2A1C}" destId="{0311023F-DA39-4DCD-89A0-D31F2C9912D6}" srcOrd="3" destOrd="0" presId="urn:microsoft.com/office/officeart/2005/8/layout/bProcess3"/>
    <dgm:cxn modelId="{46D67572-16C3-4ED2-9365-69DCC13FEE0B}" type="presParOf" srcId="{0311023F-DA39-4DCD-89A0-D31F2C9912D6}" destId="{0CCACB28-5648-4795-9ED2-4CFEA9FEA7A8}" srcOrd="0" destOrd="0" presId="urn:microsoft.com/office/officeart/2005/8/layout/bProcess3"/>
    <dgm:cxn modelId="{FA21E323-C6D6-42F0-9218-3D188EFC87D1}" type="presParOf" srcId="{2B0D5ACC-90FF-484D-B6FA-425F232B2A1C}" destId="{68CBF0A3-B98B-4A33-988F-9B53239661DC}" srcOrd="4" destOrd="0" presId="urn:microsoft.com/office/officeart/2005/8/layout/bProcess3"/>
    <dgm:cxn modelId="{F95B5A42-23E0-48F4-A0C7-9C3B0DC52812}" type="presParOf" srcId="{2B0D5ACC-90FF-484D-B6FA-425F232B2A1C}" destId="{F6FFF064-F4BD-41E4-B43B-AE31C398A995}" srcOrd="5" destOrd="0" presId="urn:microsoft.com/office/officeart/2005/8/layout/bProcess3"/>
    <dgm:cxn modelId="{6CC56040-ED58-44E7-9875-036EDBD9312E}" type="presParOf" srcId="{F6FFF064-F4BD-41E4-B43B-AE31C398A995}" destId="{CBD2B7DC-4DB5-4BD9-A18A-7EB1987CE902}" srcOrd="0" destOrd="0" presId="urn:microsoft.com/office/officeart/2005/8/layout/bProcess3"/>
    <dgm:cxn modelId="{36C40057-903C-43D4-BCA0-653F803019A4}" type="presParOf" srcId="{2B0D5ACC-90FF-484D-B6FA-425F232B2A1C}" destId="{65BC5A98-21FF-4766-95AD-7FE6E653B7AE}" srcOrd="6" destOrd="0" presId="urn:microsoft.com/office/officeart/2005/8/layout/bProcess3"/>
    <dgm:cxn modelId="{CDE35ADB-9516-4478-81D8-0C0E6B278106}" type="presParOf" srcId="{2B0D5ACC-90FF-484D-B6FA-425F232B2A1C}" destId="{0FAD6A4E-50A4-4EB4-B001-1CE164BBE1E8}" srcOrd="7" destOrd="0" presId="urn:microsoft.com/office/officeart/2005/8/layout/bProcess3"/>
    <dgm:cxn modelId="{E769A66C-7D9C-402B-84EF-0A81479F53CC}" type="presParOf" srcId="{0FAD6A4E-50A4-4EB4-B001-1CE164BBE1E8}" destId="{EF8B2D72-2134-4DE7-B78D-F593A98CB3B0}" srcOrd="0" destOrd="0" presId="urn:microsoft.com/office/officeart/2005/8/layout/bProcess3"/>
    <dgm:cxn modelId="{E378C923-231A-4CC8-B28D-634B3A9C453E}" type="presParOf" srcId="{2B0D5ACC-90FF-484D-B6FA-425F232B2A1C}" destId="{15154C3A-919C-4CBE-A394-B96A4062E079}" srcOrd="8" destOrd="0" presId="urn:microsoft.com/office/officeart/2005/8/layout/bProcess3"/>
    <dgm:cxn modelId="{ED4DA899-1BB8-4FAA-8397-2232D2CDBF78}" type="presParOf" srcId="{2B0D5ACC-90FF-484D-B6FA-425F232B2A1C}" destId="{2067FA4A-3209-4E9F-BCE0-F092D52F06DE}" srcOrd="9" destOrd="0" presId="urn:microsoft.com/office/officeart/2005/8/layout/bProcess3"/>
    <dgm:cxn modelId="{C8720E80-F9BE-4C44-98C7-594CB0DC06A9}" type="presParOf" srcId="{2067FA4A-3209-4E9F-BCE0-F092D52F06DE}" destId="{A092AD36-F62D-4DDA-8578-2A487A12B86E}" srcOrd="0" destOrd="0" presId="urn:microsoft.com/office/officeart/2005/8/layout/bProcess3"/>
    <dgm:cxn modelId="{CB94C1D0-E7F8-4B4D-A156-EDA9D87824C2}" type="presParOf" srcId="{2B0D5ACC-90FF-484D-B6FA-425F232B2A1C}" destId="{37176ACE-AF3A-4B45-B755-66BA0458F75C}"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84956F-A844-407A-B0B9-A5D7C100D181}"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EE850D44-444D-4FF7-9842-ABD46FA9A920}">
      <dgm:prSet phldrT="[Text]" phldr="0"/>
      <dgm:spPr/>
      <dgm:t>
        <a:bodyPr/>
        <a:lstStyle/>
        <a:p>
          <a:pPr rtl="0"/>
          <a:r>
            <a:rPr lang="en-US" dirty="0">
              <a:latin typeface="Calibri Light" panose="020F0302020204030204"/>
            </a:rPr>
            <a:t> Load the </a:t>
          </a:r>
          <a:r>
            <a:rPr lang="en-US" dirty="0" err="1">
              <a:latin typeface="Calibri Light" panose="020F0302020204030204"/>
            </a:rPr>
            <a:t>dataframe</a:t>
          </a:r>
          <a:endParaRPr lang="en-US" dirty="0"/>
        </a:p>
      </dgm:t>
    </dgm:pt>
    <dgm:pt modelId="{68565988-F28B-44E9-9809-5B806F8C2BB0}" type="parTrans" cxnId="{04B0A56F-80F6-4D8D-ACAB-BF1C7EE98E9A}">
      <dgm:prSet/>
      <dgm:spPr/>
      <dgm:t>
        <a:bodyPr/>
        <a:lstStyle/>
        <a:p>
          <a:endParaRPr lang="en-US"/>
        </a:p>
      </dgm:t>
    </dgm:pt>
    <dgm:pt modelId="{5FA85AF8-ED4F-4029-B4DB-2089FDEAC1D2}" type="sibTrans" cxnId="{04B0A56F-80F6-4D8D-ACAB-BF1C7EE98E9A}">
      <dgm:prSet/>
      <dgm:spPr/>
      <dgm:t>
        <a:bodyPr/>
        <a:lstStyle/>
        <a:p>
          <a:endParaRPr lang="en-US"/>
        </a:p>
      </dgm:t>
    </dgm:pt>
    <dgm:pt modelId="{433A7184-4985-4BFF-8AA9-69D3294E2B3B}">
      <dgm:prSet phldrT="[Text]" phldr="0"/>
      <dgm:spPr/>
      <dgm:t>
        <a:bodyPr/>
        <a:lstStyle/>
        <a:p>
          <a:pPr rtl="0"/>
          <a:r>
            <a:rPr lang="en-US" dirty="0">
              <a:latin typeface="Calibri Light" panose="020F0302020204030204"/>
            </a:rPr>
            <a:t> </a:t>
          </a:r>
          <a:r>
            <a:rPr lang="en-US" dirty="0"/>
            <a:t>Create a logistic regression object then create a GridSearchCV </a:t>
          </a:r>
          <a:r>
            <a:rPr lang="en-US" dirty="0">
              <a:latin typeface="Calibri Light" panose="020F0302020204030204"/>
            </a:rPr>
            <a:t>object</a:t>
          </a:r>
          <a:endParaRPr lang="en-US" dirty="0"/>
        </a:p>
      </dgm:t>
    </dgm:pt>
    <dgm:pt modelId="{8941D715-B6F3-47BA-940B-AB11BC93E593}" type="parTrans" cxnId="{9AD6EC97-EFCB-4F0F-83BE-8ADDF0D44151}">
      <dgm:prSet/>
      <dgm:spPr/>
      <dgm:t>
        <a:bodyPr/>
        <a:lstStyle/>
        <a:p>
          <a:endParaRPr lang="en-US"/>
        </a:p>
      </dgm:t>
    </dgm:pt>
    <dgm:pt modelId="{25AD3973-3933-4314-91AE-063AA2E3D3C7}" type="sibTrans" cxnId="{9AD6EC97-EFCB-4F0F-83BE-8ADDF0D44151}">
      <dgm:prSet/>
      <dgm:spPr/>
      <dgm:t>
        <a:bodyPr/>
        <a:lstStyle/>
        <a:p>
          <a:endParaRPr lang="en-US"/>
        </a:p>
      </dgm:t>
    </dgm:pt>
    <dgm:pt modelId="{695CCC81-2832-428C-AD75-9098806B6E6C}">
      <dgm:prSet phldrT="[Text]" phldr="0"/>
      <dgm:spPr/>
      <dgm:t>
        <a:bodyPr/>
        <a:lstStyle/>
        <a:p>
          <a:pPr rtl="0"/>
          <a:r>
            <a:rPr lang="en-US" dirty="0">
              <a:latin typeface="Calibri Light" panose="020F0302020204030204"/>
            </a:rPr>
            <a:t> Display</a:t>
          </a:r>
          <a:r>
            <a:rPr lang="en-US" dirty="0"/>
            <a:t> the best parameters using the data attribute </a:t>
          </a:r>
          <a:r>
            <a:rPr lang="en-US" dirty="0" err="1">
              <a:latin typeface="Consolas"/>
            </a:rPr>
            <a:t>best_params</a:t>
          </a:r>
          <a:r>
            <a:rPr lang="en-US" dirty="0">
              <a:latin typeface="Consolas"/>
            </a:rPr>
            <a:t>_</a:t>
          </a:r>
          <a:r>
            <a:rPr lang="en-US" dirty="0"/>
            <a:t> and the accuracy on the validation data using the data attribute </a:t>
          </a:r>
          <a:r>
            <a:rPr lang="en-US" dirty="0" err="1">
              <a:latin typeface="Consolas"/>
            </a:rPr>
            <a:t>best_score</a:t>
          </a:r>
          <a:r>
            <a:rPr lang="en-US" dirty="0">
              <a:latin typeface="Consolas"/>
            </a:rPr>
            <a:t>_</a:t>
          </a:r>
          <a:endParaRPr lang="en-US" dirty="0"/>
        </a:p>
      </dgm:t>
    </dgm:pt>
    <dgm:pt modelId="{01D79FF6-8117-4AB9-9769-DA523B0CBAB8}" type="parTrans" cxnId="{7730581A-62E7-4418-885C-A8DD31434998}">
      <dgm:prSet/>
      <dgm:spPr/>
      <dgm:t>
        <a:bodyPr/>
        <a:lstStyle/>
        <a:p>
          <a:endParaRPr lang="en-US"/>
        </a:p>
      </dgm:t>
    </dgm:pt>
    <dgm:pt modelId="{564021B0-EAEF-4191-888B-00F3344CD847}" type="sibTrans" cxnId="{7730581A-62E7-4418-885C-A8DD31434998}">
      <dgm:prSet/>
      <dgm:spPr/>
      <dgm:t>
        <a:bodyPr/>
        <a:lstStyle/>
        <a:p>
          <a:endParaRPr lang="en-US"/>
        </a:p>
      </dgm:t>
    </dgm:pt>
    <dgm:pt modelId="{7869CFD2-87C7-4B9C-9A67-27F7799B9E5C}">
      <dgm:prSet phldrT="[Text]" phldr="0"/>
      <dgm:spPr/>
      <dgm:t>
        <a:bodyPr/>
        <a:lstStyle/>
        <a:p>
          <a:pPr rtl="0"/>
          <a:r>
            <a:rPr lang="en-US" dirty="0">
              <a:latin typeface="Calibri Light" panose="020F0302020204030204"/>
            </a:rPr>
            <a:t> </a:t>
          </a:r>
          <a:r>
            <a:rPr lang="en-US" dirty="0"/>
            <a:t>Calculate the accuracy on the test data using the method </a:t>
          </a:r>
          <a:r>
            <a:rPr lang="en-US" dirty="0">
              <a:latin typeface="Consolas"/>
            </a:rPr>
            <a:t>score</a:t>
          </a:r>
        </a:p>
      </dgm:t>
    </dgm:pt>
    <dgm:pt modelId="{6CE5850A-BCD2-4307-A68A-44F0CC3EF035}" type="parTrans" cxnId="{39F13C10-E5B9-485E-BF3F-B5E475586F8F}">
      <dgm:prSet/>
      <dgm:spPr/>
      <dgm:t>
        <a:bodyPr/>
        <a:lstStyle/>
        <a:p>
          <a:endParaRPr lang="en-US"/>
        </a:p>
      </dgm:t>
    </dgm:pt>
    <dgm:pt modelId="{D4EEE3AB-BD1F-4960-84BE-C7649FF21743}" type="sibTrans" cxnId="{39F13C10-E5B9-485E-BF3F-B5E475586F8F}">
      <dgm:prSet/>
      <dgm:spPr/>
      <dgm:t>
        <a:bodyPr/>
        <a:lstStyle/>
        <a:p>
          <a:endParaRPr lang="en-US"/>
        </a:p>
      </dgm:t>
    </dgm:pt>
    <dgm:pt modelId="{5BACC82D-867D-4E57-93FB-2CFE3DB18D5D}">
      <dgm:prSet phldr="0"/>
      <dgm:spPr/>
      <dgm:t>
        <a:bodyPr/>
        <a:lstStyle/>
        <a:p>
          <a:pPr rtl="0"/>
          <a:r>
            <a:rPr lang="en-US" dirty="0"/>
            <a:t>Create a NumPy array from the column </a:t>
          </a:r>
          <a:r>
            <a:rPr lang="en-US" dirty="0">
              <a:latin typeface="Consolas"/>
            </a:rPr>
            <a:t>Class</a:t>
          </a:r>
          <a:r>
            <a:rPr lang="en-US" dirty="0"/>
            <a:t> in </a:t>
          </a:r>
          <a:r>
            <a:rPr lang="en-US" dirty="0">
              <a:latin typeface="Consolas"/>
            </a:rPr>
            <a:t>data</a:t>
          </a:r>
          <a:r>
            <a:rPr lang="en-US" dirty="0"/>
            <a:t>, by applying the method </a:t>
          </a:r>
          <a:r>
            <a:rPr lang="en-US" dirty="0" err="1">
              <a:latin typeface="Consolas"/>
            </a:rPr>
            <a:t>to_numpy</a:t>
          </a:r>
          <a:r>
            <a:rPr lang="en-US" dirty="0">
              <a:latin typeface="Consolas"/>
            </a:rPr>
            <a:t>()</a:t>
          </a:r>
          <a:endParaRPr lang="en-US" dirty="0">
            <a:latin typeface="Calibri Light" panose="020F0302020204030204"/>
          </a:endParaRPr>
        </a:p>
      </dgm:t>
    </dgm:pt>
    <dgm:pt modelId="{DFAEAE61-454F-4951-A7C2-8208C8C34BCC}" type="parTrans" cxnId="{1817D6A6-FC89-4F18-9CEE-A4F3A7CB9237}">
      <dgm:prSet/>
      <dgm:spPr/>
    </dgm:pt>
    <dgm:pt modelId="{18B885AE-83C9-4D0B-83A9-DC828EB92C65}" type="sibTrans" cxnId="{1817D6A6-FC89-4F18-9CEE-A4F3A7CB9237}">
      <dgm:prSet/>
      <dgm:spPr/>
      <dgm:t>
        <a:bodyPr/>
        <a:lstStyle/>
        <a:p>
          <a:endParaRPr lang="en-US"/>
        </a:p>
      </dgm:t>
    </dgm:pt>
    <dgm:pt modelId="{2C4B2502-2B43-4640-A1EA-8FEED264D62C}">
      <dgm:prSet phldr="0"/>
      <dgm:spPr/>
      <dgm:t>
        <a:bodyPr/>
        <a:lstStyle/>
        <a:p>
          <a:pPr rtl="0"/>
          <a:r>
            <a:rPr lang="en-US" dirty="0"/>
            <a:t>Standardize the data </a:t>
          </a:r>
          <a:r>
            <a:rPr lang="en-US" dirty="0">
              <a:latin typeface="Calibri Light" panose="020F0302020204030204"/>
            </a:rPr>
            <a:t>using.fit_transform()</a:t>
          </a:r>
        </a:p>
      </dgm:t>
    </dgm:pt>
    <dgm:pt modelId="{164E64CC-284C-4EFB-A486-28F83E1BA594}" type="parTrans" cxnId="{461154A8-121D-42C5-A0F2-04208A50B206}">
      <dgm:prSet/>
      <dgm:spPr/>
    </dgm:pt>
    <dgm:pt modelId="{3D19C5A8-2650-4AF2-B133-32AE53593410}" type="sibTrans" cxnId="{461154A8-121D-42C5-A0F2-04208A50B206}">
      <dgm:prSet/>
      <dgm:spPr/>
      <dgm:t>
        <a:bodyPr/>
        <a:lstStyle/>
        <a:p>
          <a:endParaRPr lang="en-US"/>
        </a:p>
      </dgm:t>
    </dgm:pt>
    <dgm:pt modelId="{8686F9DF-6C88-4A45-AA8E-E1A1A1449EFB}">
      <dgm:prSet phldr="0"/>
      <dgm:spPr/>
      <dgm:t>
        <a:bodyPr/>
        <a:lstStyle/>
        <a:p>
          <a:pPr rtl="0"/>
          <a:r>
            <a:rPr lang="en-US" dirty="0"/>
            <a:t>Use the function train_test_split to split the data X and Y into training and test data.</a:t>
          </a:r>
          <a:r>
            <a:rPr lang="en-US" dirty="0">
              <a:latin typeface="Calibri Light" panose="020F0302020204030204"/>
            </a:rPr>
            <a:t> </a:t>
          </a:r>
        </a:p>
      </dgm:t>
    </dgm:pt>
    <dgm:pt modelId="{02FDC04A-84A0-4CFC-A110-C404CE8EE19E}" type="parTrans" cxnId="{F82BE616-1817-469F-B427-B9A46A5B34AB}">
      <dgm:prSet/>
      <dgm:spPr/>
    </dgm:pt>
    <dgm:pt modelId="{2EB4DF64-6F76-47DB-AB65-BF80C2B8763E}" type="sibTrans" cxnId="{F82BE616-1817-469F-B427-B9A46A5B34AB}">
      <dgm:prSet/>
      <dgm:spPr/>
      <dgm:t>
        <a:bodyPr/>
        <a:lstStyle/>
        <a:p>
          <a:endParaRPr lang="en-US"/>
        </a:p>
      </dgm:t>
    </dgm:pt>
    <dgm:pt modelId="{1F882756-5BC8-475B-8860-C72EF96601DD}">
      <dgm:prSet phldr="0"/>
      <dgm:spPr/>
      <dgm:t>
        <a:bodyPr/>
        <a:lstStyle/>
        <a:p>
          <a:pPr rtl="0"/>
          <a:r>
            <a:rPr lang="en-US" dirty="0">
              <a:latin typeface="Calibri Light" panose="020F0302020204030204"/>
            </a:rPr>
            <a:t> Repeat the process as Support Vector Machine(SVM), K- Nearest Neighbor (KNN) and Desion Tree (tree_cv)</a:t>
          </a:r>
          <a:endParaRPr lang="en-US" dirty="0"/>
        </a:p>
      </dgm:t>
    </dgm:pt>
    <dgm:pt modelId="{5B63C384-D263-418B-9DB9-41F7C4F602B0}" type="parTrans" cxnId="{D9A4373D-28B5-475F-95CB-16E733F4CB17}">
      <dgm:prSet/>
      <dgm:spPr/>
    </dgm:pt>
    <dgm:pt modelId="{0AAB1F8A-C5F6-4965-9427-B71ACFB1E0EA}" type="sibTrans" cxnId="{D9A4373D-28B5-475F-95CB-16E733F4CB17}">
      <dgm:prSet/>
      <dgm:spPr/>
      <dgm:t>
        <a:bodyPr/>
        <a:lstStyle/>
        <a:p>
          <a:endParaRPr lang="en-US"/>
        </a:p>
      </dgm:t>
    </dgm:pt>
    <dgm:pt modelId="{C23E66ED-1C28-47CE-9704-081BF8C59589}" type="pres">
      <dgm:prSet presAssocID="{E684956F-A844-407A-B0B9-A5D7C100D181}" presName="Name0" presStyleCnt="0">
        <dgm:presLayoutVars>
          <dgm:dir/>
          <dgm:resizeHandles val="exact"/>
        </dgm:presLayoutVars>
      </dgm:prSet>
      <dgm:spPr/>
    </dgm:pt>
    <dgm:pt modelId="{0E506DA0-A1B2-4890-A738-B3EEF6FE8E6F}" type="pres">
      <dgm:prSet presAssocID="{EE850D44-444D-4FF7-9842-ABD46FA9A920}" presName="node" presStyleLbl="node1" presStyleIdx="0" presStyleCnt="8">
        <dgm:presLayoutVars>
          <dgm:bulletEnabled val="1"/>
        </dgm:presLayoutVars>
      </dgm:prSet>
      <dgm:spPr/>
    </dgm:pt>
    <dgm:pt modelId="{D9670754-2F11-401B-98A3-A7BE99ED783C}" type="pres">
      <dgm:prSet presAssocID="{5FA85AF8-ED4F-4029-B4DB-2089FDEAC1D2}" presName="sibTrans" presStyleLbl="sibTrans1D1" presStyleIdx="0" presStyleCnt="7"/>
      <dgm:spPr/>
    </dgm:pt>
    <dgm:pt modelId="{A657C67C-6204-4187-BDE1-47D29BFFF01F}" type="pres">
      <dgm:prSet presAssocID="{5FA85AF8-ED4F-4029-B4DB-2089FDEAC1D2}" presName="connectorText" presStyleLbl="sibTrans1D1" presStyleIdx="0" presStyleCnt="7"/>
      <dgm:spPr/>
    </dgm:pt>
    <dgm:pt modelId="{0E533F13-0696-4637-9E07-BC57AA7CF0D6}" type="pres">
      <dgm:prSet presAssocID="{5BACC82D-867D-4E57-93FB-2CFE3DB18D5D}" presName="node" presStyleLbl="node1" presStyleIdx="1" presStyleCnt="8">
        <dgm:presLayoutVars>
          <dgm:bulletEnabled val="1"/>
        </dgm:presLayoutVars>
      </dgm:prSet>
      <dgm:spPr/>
    </dgm:pt>
    <dgm:pt modelId="{0A75C446-9C45-446F-A3C4-157846364CA8}" type="pres">
      <dgm:prSet presAssocID="{18B885AE-83C9-4D0B-83A9-DC828EB92C65}" presName="sibTrans" presStyleLbl="sibTrans1D1" presStyleIdx="1" presStyleCnt="7"/>
      <dgm:spPr/>
    </dgm:pt>
    <dgm:pt modelId="{FEC4EAC8-0925-4E4D-8D52-5CAFB16B2D4F}" type="pres">
      <dgm:prSet presAssocID="{18B885AE-83C9-4D0B-83A9-DC828EB92C65}" presName="connectorText" presStyleLbl="sibTrans1D1" presStyleIdx="1" presStyleCnt="7"/>
      <dgm:spPr/>
    </dgm:pt>
    <dgm:pt modelId="{4A87F146-E925-4CAA-81F7-D359470867C1}" type="pres">
      <dgm:prSet presAssocID="{2C4B2502-2B43-4640-A1EA-8FEED264D62C}" presName="node" presStyleLbl="node1" presStyleIdx="2" presStyleCnt="8">
        <dgm:presLayoutVars>
          <dgm:bulletEnabled val="1"/>
        </dgm:presLayoutVars>
      </dgm:prSet>
      <dgm:spPr/>
    </dgm:pt>
    <dgm:pt modelId="{5DF7637C-E590-4B46-9726-12518EEF900C}" type="pres">
      <dgm:prSet presAssocID="{3D19C5A8-2650-4AF2-B133-32AE53593410}" presName="sibTrans" presStyleLbl="sibTrans1D1" presStyleIdx="2" presStyleCnt="7"/>
      <dgm:spPr/>
    </dgm:pt>
    <dgm:pt modelId="{66E27537-5711-41BC-8269-2E123F0F3AEE}" type="pres">
      <dgm:prSet presAssocID="{3D19C5A8-2650-4AF2-B133-32AE53593410}" presName="connectorText" presStyleLbl="sibTrans1D1" presStyleIdx="2" presStyleCnt="7"/>
      <dgm:spPr/>
    </dgm:pt>
    <dgm:pt modelId="{E761BDE5-5966-4AC0-9C8D-F9E7A7AB849F}" type="pres">
      <dgm:prSet presAssocID="{8686F9DF-6C88-4A45-AA8E-E1A1A1449EFB}" presName="node" presStyleLbl="node1" presStyleIdx="3" presStyleCnt="8">
        <dgm:presLayoutVars>
          <dgm:bulletEnabled val="1"/>
        </dgm:presLayoutVars>
      </dgm:prSet>
      <dgm:spPr/>
    </dgm:pt>
    <dgm:pt modelId="{74FFEE47-E1DD-46D5-B04A-1EAA5A0A9649}" type="pres">
      <dgm:prSet presAssocID="{2EB4DF64-6F76-47DB-AB65-BF80C2B8763E}" presName="sibTrans" presStyleLbl="sibTrans1D1" presStyleIdx="3" presStyleCnt="7"/>
      <dgm:spPr/>
    </dgm:pt>
    <dgm:pt modelId="{8BC94536-3DAA-444B-900F-978763E3C458}" type="pres">
      <dgm:prSet presAssocID="{2EB4DF64-6F76-47DB-AB65-BF80C2B8763E}" presName="connectorText" presStyleLbl="sibTrans1D1" presStyleIdx="3" presStyleCnt="7"/>
      <dgm:spPr/>
    </dgm:pt>
    <dgm:pt modelId="{F32B265D-8F51-474F-AD4C-D2B8C463F8F4}" type="pres">
      <dgm:prSet presAssocID="{433A7184-4985-4BFF-8AA9-69D3294E2B3B}" presName="node" presStyleLbl="node1" presStyleIdx="4" presStyleCnt="8">
        <dgm:presLayoutVars>
          <dgm:bulletEnabled val="1"/>
        </dgm:presLayoutVars>
      </dgm:prSet>
      <dgm:spPr/>
    </dgm:pt>
    <dgm:pt modelId="{504BD292-E620-495C-B90B-2735F30CB864}" type="pres">
      <dgm:prSet presAssocID="{25AD3973-3933-4314-91AE-063AA2E3D3C7}" presName="sibTrans" presStyleLbl="sibTrans1D1" presStyleIdx="4" presStyleCnt="7"/>
      <dgm:spPr/>
    </dgm:pt>
    <dgm:pt modelId="{06D2BCEE-42B0-4732-8C6D-01EAEFE92672}" type="pres">
      <dgm:prSet presAssocID="{25AD3973-3933-4314-91AE-063AA2E3D3C7}" presName="connectorText" presStyleLbl="sibTrans1D1" presStyleIdx="4" presStyleCnt="7"/>
      <dgm:spPr/>
    </dgm:pt>
    <dgm:pt modelId="{01A1FAF0-E6A5-4A67-831C-89393524086C}" type="pres">
      <dgm:prSet presAssocID="{695CCC81-2832-428C-AD75-9098806B6E6C}" presName="node" presStyleLbl="node1" presStyleIdx="5" presStyleCnt="8">
        <dgm:presLayoutVars>
          <dgm:bulletEnabled val="1"/>
        </dgm:presLayoutVars>
      </dgm:prSet>
      <dgm:spPr/>
    </dgm:pt>
    <dgm:pt modelId="{9D9F46B8-CDED-4E71-B561-FD75022DE54C}" type="pres">
      <dgm:prSet presAssocID="{564021B0-EAEF-4191-888B-00F3344CD847}" presName="sibTrans" presStyleLbl="sibTrans1D1" presStyleIdx="5" presStyleCnt="7"/>
      <dgm:spPr/>
    </dgm:pt>
    <dgm:pt modelId="{4A1D3327-580A-4A76-85F5-30A1AC6225F7}" type="pres">
      <dgm:prSet presAssocID="{564021B0-EAEF-4191-888B-00F3344CD847}" presName="connectorText" presStyleLbl="sibTrans1D1" presStyleIdx="5" presStyleCnt="7"/>
      <dgm:spPr/>
    </dgm:pt>
    <dgm:pt modelId="{CF6BFD18-1B18-4AC0-AF44-D6A3DF52446C}" type="pres">
      <dgm:prSet presAssocID="{7869CFD2-87C7-4B9C-9A67-27F7799B9E5C}" presName="node" presStyleLbl="node1" presStyleIdx="6" presStyleCnt="8">
        <dgm:presLayoutVars>
          <dgm:bulletEnabled val="1"/>
        </dgm:presLayoutVars>
      </dgm:prSet>
      <dgm:spPr/>
    </dgm:pt>
    <dgm:pt modelId="{5825F679-4063-4868-AC31-756C5A361F42}" type="pres">
      <dgm:prSet presAssocID="{D4EEE3AB-BD1F-4960-84BE-C7649FF21743}" presName="sibTrans" presStyleLbl="sibTrans1D1" presStyleIdx="6" presStyleCnt="7"/>
      <dgm:spPr/>
    </dgm:pt>
    <dgm:pt modelId="{CB92E397-1FF0-4B8F-8129-BA1B46FAC3D4}" type="pres">
      <dgm:prSet presAssocID="{D4EEE3AB-BD1F-4960-84BE-C7649FF21743}" presName="connectorText" presStyleLbl="sibTrans1D1" presStyleIdx="6" presStyleCnt="7"/>
      <dgm:spPr/>
    </dgm:pt>
    <dgm:pt modelId="{3FBFFDF0-B55C-45A2-9209-9C026EE5F180}" type="pres">
      <dgm:prSet presAssocID="{1F882756-5BC8-475B-8860-C72EF96601DD}" presName="node" presStyleLbl="node1" presStyleIdx="7" presStyleCnt="8">
        <dgm:presLayoutVars>
          <dgm:bulletEnabled val="1"/>
        </dgm:presLayoutVars>
      </dgm:prSet>
      <dgm:spPr/>
    </dgm:pt>
  </dgm:ptLst>
  <dgm:cxnLst>
    <dgm:cxn modelId="{C1CC9C06-98AB-445B-A5EB-08002398A821}" type="presOf" srcId="{E684956F-A844-407A-B0B9-A5D7C100D181}" destId="{C23E66ED-1C28-47CE-9704-081BF8C59589}" srcOrd="0" destOrd="0" presId="urn:microsoft.com/office/officeart/2005/8/layout/bProcess3"/>
    <dgm:cxn modelId="{983B2D0C-27B4-4EE1-9DA6-6B22A161E1D9}" type="presOf" srcId="{D4EEE3AB-BD1F-4960-84BE-C7649FF21743}" destId="{CB92E397-1FF0-4B8F-8129-BA1B46FAC3D4}" srcOrd="1" destOrd="0" presId="urn:microsoft.com/office/officeart/2005/8/layout/bProcess3"/>
    <dgm:cxn modelId="{39F13C10-E5B9-485E-BF3F-B5E475586F8F}" srcId="{E684956F-A844-407A-B0B9-A5D7C100D181}" destId="{7869CFD2-87C7-4B9C-9A67-27F7799B9E5C}" srcOrd="6" destOrd="0" parTransId="{6CE5850A-BCD2-4307-A68A-44F0CC3EF035}" sibTransId="{D4EEE3AB-BD1F-4960-84BE-C7649FF21743}"/>
    <dgm:cxn modelId="{12F34210-25D1-44DF-80AE-9DFDF9BB7EA3}" type="presOf" srcId="{18B885AE-83C9-4D0B-83A9-DC828EB92C65}" destId="{0A75C446-9C45-446F-A3C4-157846364CA8}" srcOrd="0" destOrd="0" presId="urn:microsoft.com/office/officeart/2005/8/layout/bProcess3"/>
    <dgm:cxn modelId="{F82BE616-1817-469F-B427-B9A46A5B34AB}" srcId="{E684956F-A844-407A-B0B9-A5D7C100D181}" destId="{8686F9DF-6C88-4A45-AA8E-E1A1A1449EFB}" srcOrd="3" destOrd="0" parTransId="{02FDC04A-84A0-4CFC-A110-C404CE8EE19E}" sibTransId="{2EB4DF64-6F76-47DB-AB65-BF80C2B8763E}"/>
    <dgm:cxn modelId="{7730581A-62E7-4418-885C-A8DD31434998}" srcId="{E684956F-A844-407A-B0B9-A5D7C100D181}" destId="{695CCC81-2832-428C-AD75-9098806B6E6C}" srcOrd="5" destOrd="0" parTransId="{01D79FF6-8117-4AB9-9769-DA523B0CBAB8}" sibTransId="{564021B0-EAEF-4191-888B-00F3344CD847}"/>
    <dgm:cxn modelId="{8190411C-DFA7-4B2A-9461-09F9616F5667}" type="presOf" srcId="{5FA85AF8-ED4F-4029-B4DB-2089FDEAC1D2}" destId="{A657C67C-6204-4187-BDE1-47D29BFFF01F}" srcOrd="1" destOrd="0" presId="urn:microsoft.com/office/officeart/2005/8/layout/bProcess3"/>
    <dgm:cxn modelId="{7898B631-96FC-4026-92FA-D29572D83EA5}" type="presOf" srcId="{25AD3973-3933-4314-91AE-063AA2E3D3C7}" destId="{504BD292-E620-495C-B90B-2735F30CB864}" srcOrd="0" destOrd="0" presId="urn:microsoft.com/office/officeart/2005/8/layout/bProcess3"/>
    <dgm:cxn modelId="{D9A4373D-28B5-475F-95CB-16E733F4CB17}" srcId="{E684956F-A844-407A-B0B9-A5D7C100D181}" destId="{1F882756-5BC8-475B-8860-C72EF96601DD}" srcOrd="7" destOrd="0" parTransId="{5B63C384-D263-418B-9DB9-41F7C4F602B0}" sibTransId="{0AAB1F8A-C5F6-4965-9427-B71ACFB1E0EA}"/>
    <dgm:cxn modelId="{0C870F40-81E7-4D09-B942-533039AD5D2F}" type="presOf" srcId="{18B885AE-83C9-4D0B-83A9-DC828EB92C65}" destId="{FEC4EAC8-0925-4E4D-8D52-5CAFB16B2D4F}" srcOrd="1" destOrd="0" presId="urn:microsoft.com/office/officeart/2005/8/layout/bProcess3"/>
    <dgm:cxn modelId="{3FAAF444-C9AB-44B1-8C8F-940606F46978}" type="presOf" srcId="{3D19C5A8-2650-4AF2-B133-32AE53593410}" destId="{5DF7637C-E590-4B46-9726-12518EEF900C}" srcOrd="0" destOrd="0" presId="urn:microsoft.com/office/officeart/2005/8/layout/bProcess3"/>
    <dgm:cxn modelId="{F1036D4A-3D92-41A2-8DC4-E1E86E3550D4}" type="presOf" srcId="{695CCC81-2832-428C-AD75-9098806B6E6C}" destId="{01A1FAF0-E6A5-4A67-831C-89393524086C}" srcOrd="0" destOrd="0" presId="urn:microsoft.com/office/officeart/2005/8/layout/bProcess3"/>
    <dgm:cxn modelId="{01E9734A-5531-42E9-BE6F-4019DB930182}" type="presOf" srcId="{2C4B2502-2B43-4640-A1EA-8FEED264D62C}" destId="{4A87F146-E925-4CAA-81F7-D359470867C1}" srcOrd="0" destOrd="0" presId="urn:microsoft.com/office/officeart/2005/8/layout/bProcess3"/>
    <dgm:cxn modelId="{1C72024C-231D-480B-9969-259E4E4EE5C9}" type="presOf" srcId="{433A7184-4985-4BFF-8AA9-69D3294E2B3B}" destId="{F32B265D-8F51-474F-AD4C-D2B8C463F8F4}" srcOrd="0" destOrd="0" presId="urn:microsoft.com/office/officeart/2005/8/layout/bProcess3"/>
    <dgm:cxn modelId="{04B0A56F-80F6-4D8D-ACAB-BF1C7EE98E9A}" srcId="{E684956F-A844-407A-B0B9-A5D7C100D181}" destId="{EE850D44-444D-4FF7-9842-ABD46FA9A920}" srcOrd="0" destOrd="0" parTransId="{68565988-F28B-44E9-9809-5B806F8C2BB0}" sibTransId="{5FA85AF8-ED4F-4029-B4DB-2089FDEAC1D2}"/>
    <dgm:cxn modelId="{88AF5671-B3E6-4A64-BD2C-AAE43C6204FB}" type="presOf" srcId="{5BACC82D-867D-4E57-93FB-2CFE3DB18D5D}" destId="{0E533F13-0696-4637-9E07-BC57AA7CF0D6}" srcOrd="0" destOrd="0" presId="urn:microsoft.com/office/officeart/2005/8/layout/bProcess3"/>
    <dgm:cxn modelId="{8F661B53-E34F-4AAF-956C-27449962AB68}" type="presOf" srcId="{2EB4DF64-6F76-47DB-AB65-BF80C2B8763E}" destId="{74FFEE47-E1DD-46D5-B04A-1EAA5A0A9649}" srcOrd="0" destOrd="0" presId="urn:microsoft.com/office/officeart/2005/8/layout/bProcess3"/>
    <dgm:cxn modelId="{76274B7C-6F78-4BE9-9CDF-D2F52B388607}" type="presOf" srcId="{25AD3973-3933-4314-91AE-063AA2E3D3C7}" destId="{06D2BCEE-42B0-4732-8C6D-01EAEFE92672}" srcOrd="1" destOrd="0" presId="urn:microsoft.com/office/officeart/2005/8/layout/bProcess3"/>
    <dgm:cxn modelId="{A8FEA795-C9A4-49CB-8EBD-1054FA838C43}" type="presOf" srcId="{2EB4DF64-6F76-47DB-AB65-BF80C2B8763E}" destId="{8BC94536-3DAA-444B-900F-978763E3C458}" srcOrd="1" destOrd="0" presId="urn:microsoft.com/office/officeart/2005/8/layout/bProcess3"/>
    <dgm:cxn modelId="{9AD6EC97-EFCB-4F0F-83BE-8ADDF0D44151}" srcId="{E684956F-A844-407A-B0B9-A5D7C100D181}" destId="{433A7184-4985-4BFF-8AA9-69D3294E2B3B}" srcOrd="4" destOrd="0" parTransId="{8941D715-B6F3-47BA-940B-AB11BC93E593}" sibTransId="{25AD3973-3933-4314-91AE-063AA2E3D3C7}"/>
    <dgm:cxn modelId="{CBA02099-6986-455C-BBFE-A9BCC77994B2}" type="presOf" srcId="{5FA85AF8-ED4F-4029-B4DB-2089FDEAC1D2}" destId="{D9670754-2F11-401B-98A3-A7BE99ED783C}" srcOrd="0" destOrd="0" presId="urn:microsoft.com/office/officeart/2005/8/layout/bProcess3"/>
    <dgm:cxn modelId="{647DEAA5-A681-4F87-8E72-FEADCC5B2C72}" type="presOf" srcId="{EE850D44-444D-4FF7-9842-ABD46FA9A920}" destId="{0E506DA0-A1B2-4890-A738-B3EEF6FE8E6F}" srcOrd="0" destOrd="0" presId="urn:microsoft.com/office/officeart/2005/8/layout/bProcess3"/>
    <dgm:cxn modelId="{7C2A4BA6-8F3B-48A3-BE45-75C964C187CB}" type="presOf" srcId="{7869CFD2-87C7-4B9C-9A67-27F7799B9E5C}" destId="{CF6BFD18-1B18-4AC0-AF44-D6A3DF52446C}" srcOrd="0" destOrd="0" presId="urn:microsoft.com/office/officeart/2005/8/layout/bProcess3"/>
    <dgm:cxn modelId="{1817D6A6-FC89-4F18-9CEE-A4F3A7CB9237}" srcId="{E684956F-A844-407A-B0B9-A5D7C100D181}" destId="{5BACC82D-867D-4E57-93FB-2CFE3DB18D5D}" srcOrd="1" destOrd="0" parTransId="{DFAEAE61-454F-4951-A7C2-8208C8C34BCC}" sibTransId="{18B885AE-83C9-4D0B-83A9-DC828EB92C65}"/>
    <dgm:cxn modelId="{461154A8-121D-42C5-A0F2-04208A50B206}" srcId="{E684956F-A844-407A-B0B9-A5D7C100D181}" destId="{2C4B2502-2B43-4640-A1EA-8FEED264D62C}" srcOrd="2" destOrd="0" parTransId="{164E64CC-284C-4EFB-A486-28F83E1BA594}" sibTransId="{3D19C5A8-2650-4AF2-B133-32AE53593410}"/>
    <dgm:cxn modelId="{0C4706BC-B8DC-4A2E-AE13-EEB21C30F57B}" type="presOf" srcId="{D4EEE3AB-BD1F-4960-84BE-C7649FF21743}" destId="{5825F679-4063-4868-AC31-756C5A361F42}" srcOrd="0" destOrd="0" presId="urn:microsoft.com/office/officeart/2005/8/layout/bProcess3"/>
    <dgm:cxn modelId="{87EB88C4-FF9A-4FF3-8797-A99FA42BE1BD}" type="presOf" srcId="{564021B0-EAEF-4191-888B-00F3344CD847}" destId="{4A1D3327-580A-4A76-85F5-30A1AC6225F7}" srcOrd="1" destOrd="0" presId="urn:microsoft.com/office/officeart/2005/8/layout/bProcess3"/>
    <dgm:cxn modelId="{17366CCB-DF48-4290-B619-3C9B6A6F0692}" type="presOf" srcId="{8686F9DF-6C88-4A45-AA8E-E1A1A1449EFB}" destId="{E761BDE5-5966-4AC0-9C8D-F9E7A7AB849F}" srcOrd="0" destOrd="0" presId="urn:microsoft.com/office/officeart/2005/8/layout/bProcess3"/>
    <dgm:cxn modelId="{8DDC15DC-8AC8-4928-B82A-D36E03753600}" type="presOf" srcId="{1F882756-5BC8-475B-8860-C72EF96601DD}" destId="{3FBFFDF0-B55C-45A2-9209-9C026EE5F180}" srcOrd="0" destOrd="0" presId="urn:microsoft.com/office/officeart/2005/8/layout/bProcess3"/>
    <dgm:cxn modelId="{190820F7-E5BD-48DD-AB03-46A0B4C2DF9A}" type="presOf" srcId="{3D19C5A8-2650-4AF2-B133-32AE53593410}" destId="{66E27537-5711-41BC-8269-2E123F0F3AEE}" srcOrd="1" destOrd="0" presId="urn:microsoft.com/office/officeart/2005/8/layout/bProcess3"/>
    <dgm:cxn modelId="{E5C39EFC-741D-4B30-90D0-0FDAB2098B15}" type="presOf" srcId="{564021B0-EAEF-4191-888B-00F3344CD847}" destId="{9D9F46B8-CDED-4E71-B561-FD75022DE54C}" srcOrd="0" destOrd="0" presId="urn:microsoft.com/office/officeart/2005/8/layout/bProcess3"/>
    <dgm:cxn modelId="{448529AB-0ABD-453B-8E56-285449662C21}" type="presParOf" srcId="{C23E66ED-1C28-47CE-9704-081BF8C59589}" destId="{0E506DA0-A1B2-4890-A738-B3EEF6FE8E6F}" srcOrd="0" destOrd="0" presId="urn:microsoft.com/office/officeart/2005/8/layout/bProcess3"/>
    <dgm:cxn modelId="{20E93E21-5130-41AD-8AE8-DA8E342BD1B0}" type="presParOf" srcId="{C23E66ED-1C28-47CE-9704-081BF8C59589}" destId="{D9670754-2F11-401B-98A3-A7BE99ED783C}" srcOrd="1" destOrd="0" presId="urn:microsoft.com/office/officeart/2005/8/layout/bProcess3"/>
    <dgm:cxn modelId="{962460FE-E729-4DC0-8BEC-F0ABC0B3F82C}" type="presParOf" srcId="{D9670754-2F11-401B-98A3-A7BE99ED783C}" destId="{A657C67C-6204-4187-BDE1-47D29BFFF01F}" srcOrd="0" destOrd="0" presId="urn:microsoft.com/office/officeart/2005/8/layout/bProcess3"/>
    <dgm:cxn modelId="{3E27626F-17AB-4650-981B-6B0F39063FB0}" type="presParOf" srcId="{C23E66ED-1C28-47CE-9704-081BF8C59589}" destId="{0E533F13-0696-4637-9E07-BC57AA7CF0D6}" srcOrd="2" destOrd="0" presId="urn:microsoft.com/office/officeart/2005/8/layout/bProcess3"/>
    <dgm:cxn modelId="{A0C84A9F-E296-4188-9371-1454FF0AF3E6}" type="presParOf" srcId="{C23E66ED-1C28-47CE-9704-081BF8C59589}" destId="{0A75C446-9C45-446F-A3C4-157846364CA8}" srcOrd="3" destOrd="0" presId="urn:microsoft.com/office/officeart/2005/8/layout/bProcess3"/>
    <dgm:cxn modelId="{3BCB0F70-31EA-4057-840E-4DE3BE93FDD7}" type="presParOf" srcId="{0A75C446-9C45-446F-A3C4-157846364CA8}" destId="{FEC4EAC8-0925-4E4D-8D52-5CAFB16B2D4F}" srcOrd="0" destOrd="0" presId="urn:microsoft.com/office/officeart/2005/8/layout/bProcess3"/>
    <dgm:cxn modelId="{C3226DFE-1F02-4C87-AE87-85C5D924C6AC}" type="presParOf" srcId="{C23E66ED-1C28-47CE-9704-081BF8C59589}" destId="{4A87F146-E925-4CAA-81F7-D359470867C1}" srcOrd="4" destOrd="0" presId="urn:microsoft.com/office/officeart/2005/8/layout/bProcess3"/>
    <dgm:cxn modelId="{149048F0-435A-4425-9290-F97E5AD89440}" type="presParOf" srcId="{C23E66ED-1C28-47CE-9704-081BF8C59589}" destId="{5DF7637C-E590-4B46-9726-12518EEF900C}" srcOrd="5" destOrd="0" presId="urn:microsoft.com/office/officeart/2005/8/layout/bProcess3"/>
    <dgm:cxn modelId="{0EF5F329-BA64-46FE-80FB-DAEA683BB2E1}" type="presParOf" srcId="{5DF7637C-E590-4B46-9726-12518EEF900C}" destId="{66E27537-5711-41BC-8269-2E123F0F3AEE}" srcOrd="0" destOrd="0" presId="urn:microsoft.com/office/officeart/2005/8/layout/bProcess3"/>
    <dgm:cxn modelId="{842DBCA8-58B2-477F-91A9-2A95B7FDB835}" type="presParOf" srcId="{C23E66ED-1C28-47CE-9704-081BF8C59589}" destId="{E761BDE5-5966-4AC0-9C8D-F9E7A7AB849F}" srcOrd="6" destOrd="0" presId="urn:microsoft.com/office/officeart/2005/8/layout/bProcess3"/>
    <dgm:cxn modelId="{1BBDB557-1184-4458-830F-89239C9A02F5}" type="presParOf" srcId="{C23E66ED-1C28-47CE-9704-081BF8C59589}" destId="{74FFEE47-E1DD-46D5-B04A-1EAA5A0A9649}" srcOrd="7" destOrd="0" presId="urn:microsoft.com/office/officeart/2005/8/layout/bProcess3"/>
    <dgm:cxn modelId="{7062FD0E-621F-4F17-87BD-68FD21047DEE}" type="presParOf" srcId="{74FFEE47-E1DD-46D5-B04A-1EAA5A0A9649}" destId="{8BC94536-3DAA-444B-900F-978763E3C458}" srcOrd="0" destOrd="0" presId="urn:microsoft.com/office/officeart/2005/8/layout/bProcess3"/>
    <dgm:cxn modelId="{8DB78473-A1A5-4C64-A562-E65F08DB9D8D}" type="presParOf" srcId="{C23E66ED-1C28-47CE-9704-081BF8C59589}" destId="{F32B265D-8F51-474F-AD4C-D2B8C463F8F4}" srcOrd="8" destOrd="0" presId="urn:microsoft.com/office/officeart/2005/8/layout/bProcess3"/>
    <dgm:cxn modelId="{049E1EE8-5815-40A4-81C0-F223D75A734D}" type="presParOf" srcId="{C23E66ED-1C28-47CE-9704-081BF8C59589}" destId="{504BD292-E620-495C-B90B-2735F30CB864}" srcOrd="9" destOrd="0" presId="urn:microsoft.com/office/officeart/2005/8/layout/bProcess3"/>
    <dgm:cxn modelId="{6BCA9094-F45E-46FE-8C9D-17C0B0EA445A}" type="presParOf" srcId="{504BD292-E620-495C-B90B-2735F30CB864}" destId="{06D2BCEE-42B0-4732-8C6D-01EAEFE92672}" srcOrd="0" destOrd="0" presId="urn:microsoft.com/office/officeart/2005/8/layout/bProcess3"/>
    <dgm:cxn modelId="{063F3752-AD41-4618-A3B1-BFD21A63D911}" type="presParOf" srcId="{C23E66ED-1C28-47CE-9704-081BF8C59589}" destId="{01A1FAF0-E6A5-4A67-831C-89393524086C}" srcOrd="10" destOrd="0" presId="urn:microsoft.com/office/officeart/2005/8/layout/bProcess3"/>
    <dgm:cxn modelId="{7D3806B8-1203-4B8C-B2FA-603A5B804C64}" type="presParOf" srcId="{C23E66ED-1C28-47CE-9704-081BF8C59589}" destId="{9D9F46B8-CDED-4E71-B561-FD75022DE54C}" srcOrd="11" destOrd="0" presId="urn:microsoft.com/office/officeart/2005/8/layout/bProcess3"/>
    <dgm:cxn modelId="{12B0DB0A-2A06-475C-A737-AF92B0A003DB}" type="presParOf" srcId="{9D9F46B8-CDED-4E71-B561-FD75022DE54C}" destId="{4A1D3327-580A-4A76-85F5-30A1AC6225F7}" srcOrd="0" destOrd="0" presId="urn:microsoft.com/office/officeart/2005/8/layout/bProcess3"/>
    <dgm:cxn modelId="{2336C752-3C39-443F-AC9D-E9BF9F0A416D}" type="presParOf" srcId="{C23E66ED-1C28-47CE-9704-081BF8C59589}" destId="{CF6BFD18-1B18-4AC0-AF44-D6A3DF52446C}" srcOrd="12" destOrd="0" presId="urn:microsoft.com/office/officeart/2005/8/layout/bProcess3"/>
    <dgm:cxn modelId="{1E69F056-2C65-4DEB-B430-058500D42C66}" type="presParOf" srcId="{C23E66ED-1C28-47CE-9704-081BF8C59589}" destId="{5825F679-4063-4868-AC31-756C5A361F42}" srcOrd="13" destOrd="0" presId="urn:microsoft.com/office/officeart/2005/8/layout/bProcess3"/>
    <dgm:cxn modelId="{0105D0E5-9662-4026-AFA6-B051CE8CA107}" type="presParOf" srcId="{5825F679-4063-4868-AC31-756C5A361F42}" destId="{CB92E397-1FF0-4B8F-8129-BA1B46FAC3D4}" srcOrd="0" destOrd="0" presId="urn:microsoft.com/office/officeart/2005/8/layout/bProcess3"/>
    <dgm:cxn modelId="{D17AE6BF-70BA-4526-930E-5EA70EE67FFE}" type="presParOf" srcId="{C23E66ED-1C28-47CE-9704-081BF8C59589}" destId="{3FBFFDF0-B55C-45A2-9209-9C026EE5F180}"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58635-0D17-4AD9-AE4E-DF5E759ABED6}">
      <dsp:nvSpPr>
        <dsp:cNvPr id="0" name=""/>
        <dsp:cNvSpPr/>
      </dsp:nvSpPr>
      <dsp:spPr>
        <a:xfrm>
          <a:off x="1782792" y="446"/>
          <a:ext cx="2674189" cy="17412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latin typeface="Calibri Light" panose="020F0302020204030204"/>
            </a:rPr>
            <a:t> Use API to get JSON of Space X Data</a:t>
          </a:r>
          <a:endParaRPr lang="en-US" sz="1900" kern="1200" dirty="0"/>
        </a:p>
      </dsp:txBody>
      <dsp:txXfrm>
        <a:off x="1782792" y="218107"/>
        <a:ext cx="2021206" cy="1305967"/>
      </dsp:txXfrm>
    </dsp:sp>
    <dsp:sp modelId="{5A0ACAEE-1771-41F0-9606-527B78A199EC}">
      <dsp:nvSpPr>
        <dsp:cNvPr id="0" name=""/>
        <dsp:cNvSpPr/>
      </dsp:nvSpPr>
      <dsp:spPr>
        <a:xfrm>
          <a:off x="0" y="446"/>
          <a:ext cx="1782792" cy="17412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Calibri Light" panose="020F0302020204030204"/>
            </a:rPr>
            <a:t>SpaceX Rest API</a:t>
          </a:r>
          <a:endParaRPr lang="en-US" sz="2100" kern="1200" dirty="0"/>
        </a:p>
      </dsp:txBody>
      <dsp:txXfrm>
        <a:off x="85003" y="85449"/>
        <a:ext cx="1612786" cy="1571283"/>
      </dsp:txXfrm>
    </dsp:sp>
    <dsp:sp modelId="{2C45F6CA-3882-41F4-95E6-8FC6406ED7F0}">
      <dsp:nvSpPr>
        <dsp:cNvPr id="0" name=""/>
        <dsp:cNvSpPr/>
      </dsp:nvSpPr>
      <dsp:spPr>
        <a:xfrm>
          <a:off x="1782792" y="1915864"/>
          <a:ext cx="2674189" cy="17412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latin typeface="Calibri Light" panose="020F0302020204030204"/>
            </a:rPr>
            <a:t> Get HTML using Requests library</a:t>
          </a:r>
          <a:endParaRPr lang="en-US" sz="1900" kern="1200" dirty="0"/>
        </a:p>
        <a:p>
          <a:pPr marL="171450" lvl="1" indent="-171450" algn="l" defTabSz="844550" rtl="0">
            <a:lnSpc>
              <a:spcPct val="90000"/>
            </a:lnSpc>
            <a:spcBef>
              <a:spcPct val="0"/>
            </a:spcBef>
            <a:spcAft>
              <a:spcPct val="15000"/>
            </a:spcAft>
            <a:buChar char="•"/>
          </a:pPr>
          <a:r>
            <a:rPr lang="en-US" sz="1900" kern="1200" dirty="0">
              <a:latin typeface="Calibri Light" panose="020F0302020204030204"/>
            </a:rPr>
            <a:t>Extract Data using Beautiful Soup</a:t>
          </a:r>
          <a:endParaRPr lang="en-US" sz="1900" kern="1200" dirty="0"/>
        </a:p>
      </dsp:txBody>
      <dsp:txXfrm>
        <a:off x="1782792" y="2133525"/>
        <a:ext cx="2021206" cy="1305967"/>
      </dsp:txXfrm>
    </dsp:sp>
    <dsp:sp modelId="{3E2EE872-929F-405D-BF70-F5D3657F048B}">
      <dsp:nvSpPr>
        <dsp:cNvPr id="0" name=""/>
        <dsp:cNvSpPr/>
      </dsp:nvSpPr>
      <dsp:spPr>
        <a:xfrm>
          <a:off x="0" y="1915864"/>
          <a:ext cx="1782792" cy="17412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Calibri Light" panose="020F0302020204030204"/>
            </a:rPr>
            <a:t> Webscraping Space X Wikipedia Page</a:t>
          </a:r>
          <a:endParaRPr lang="en-US" sz="2100" kern="1200" dirty="0"/>
        </a:p>
      </dsp:txBody>
      <dsp:txXfrm>
        <a:off x="85003" y="2000867"/>
        <a:ext cx="1612786" cy="15712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4FF07-CB9C-413A-BA6E-74C07CAC9A9F}">
      <dsp:nvSpPr>
        <dsp:cNvPr id="0" name=""/>
        <dsp:cNvSpPr/>
      </dsp:nvSpPr>
      <dsp:spPr>
        <a:xfrm>
          <a:off x="2409522" y="567865"/>
          <a:ext cx="437621" cy="91440"/>
        </a:xfrm>
        <a:custGeom>
          <a:avLst/>
          <a:gdLst/>
          <a:ahLst/>
          <a:cxnLst/>
          <a:rect l="0" t="0" r="0" b="0"/>
          <a:pathLst>
            <a:path>
              <a:moveTo>
                <a:pt x="0" y="45720"/>
              </a:moveTo>
              <a:lnTo>
                <a:pt x="43762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6627" y="611244"/>
        <a:ext cx="23411" cy="4682"/>
      </dsp:txXfrm>
    </dsp:sp>
    <dsp:sp modelId="{8E976F18-424E-4499-93F0-B1FDB8A9F17F}">
      <dsp:nvSpPr>
        <dsp:cNvPr id="0" name=""/>
        <dsp:cNvSpPr/>
      </dsp:nvSpPr>
      <dsp:spPr>
        <a:xfrm>
          <a:off x="375579" y="2862"/>
          <a:ext cx="2035743" cy="12214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 Check for </a:t>
          </a:r>
          <a:r>
            <a:rPr lang="en-US" sz="1600" kern="1200" dirty="0" err="1">
              <a:latin typeface="Calibri Light" panose="020F0302020204030204"/>
            </a:rPr>
            <a:t>nulll</a:t>
          </a:r>
          <a:r>
            <a:rPr lang="en-US" sz="1600" kern="1200" dirty="0">
              <a:latin typeface="Calibri Light" panose="020F0302020204030204"/>
            </a:rPr>
            <a:t> values</a:t>
          </a:r>
          <a:endParaRPr lang="en-US" sz="1600" kern="1200" dirty="0"/>
        </a:p>
      </dsp:txBody>
      <dsp:txXfrm>
        <a:off x="375579" y="2862"/>
        <a:ext cx="2035743" cy="1221446"/>
      </dsp:txXfrm>
    </dsp:sp>
    <dsp:sp modelId="{0311023F-DA39-4DCD-89A0-D31F2C9912D6}">
      <dsp:nvSpPr>
        <dsp:cNvPr id="0" name=""/>
        <dsp:cNvSpPr/>
      </dsp:nvSpPr>
      <dsp:spPr>
        <a:xfrm>
          <a:off x="1393451" y="1222508"/>
          <a:ext cx="2503964" cy="437621"/>
        </a:xfrm>
        <a:custGeom>
          <a:avLst/>
          <a:gdLst/>
          <a:ahLst/>
          <a:cxnLst/>
          <a:rect l="0" t="0" r="0" b="0"/>
          <a:pathLst>
            <a:path>
              <a:moveTo>
                <a:pt x="2503964" y="0"/>
              </a:moveTo>
              <a:lnTo>
                <a:pt x="2503964" y="235910"/>
              </a:lnTo>
              <a:lnTo>
                <a:pt x="0" y="235910"/>
              </a:lnTo>
              <a:lnTo>
                <a:pt x="0" y="43762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1749" y="1438977"/>
        <a:ext cx="127368" cy="4682"/>
      </dsp:txXfrm>
    </dsp:sp>
    <dsp:sp modelId="{9C4BBD30-48C5-4CE6-A5E9-F3E24F58802B}">
      <dsp:nvSpPr>
        <dsp:cNvPr id="0" name=""/>
        <dsp:cNvSpPr/>
      </dsp:nvSpPr>
      <dsp:spPr>
        <a:xfrm>
          <a:off x="2879544" y="2862"/>
          <a:ext cx="2035743" cy="12214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Calculate the number of launches on each site</a:t>
          </a:r>
          <a:endParaRPr lang="en-US" sz="1600" kern="1200" dirty="0"/>
        </a:p>
      </dsp:txBody>
      <dsp:txXfrm>
        <a:off x="2879544" y="2862"/>
        <a:ext cx="2035743" cy="1221446"/>
      </dsp:txXfrm>
    </dsp:sp>
    <dsp:sp modelId="{F6FFF064-F4BD-41E4-B43B-AE31C398A995}">
      <dsp:nvSpPr>
        <dsp:cNvPr id="0" name=""/>
        <dsp:cNvSpPr/>
      </dsp:nvSpPr>
      <dsp:spPr>
        <a:xfrm>
          <a:off x="2409522" y="2257532"/>
          <a:ext cx="437621" cy="91440"/>
        </a:xfrm>
        <a:custGeom>
          <a:avLst/>
          <a:gdLst/>
          <a:ahLst/>
          <a:cxnLst/>
          <a:rect l="0" t="0" r="0" b="0"/>
          <a:pathLst>
            <a:path>
              <a:moveTo>
                <a:pt x="0" y="45720"/>
              </a:moveTo>
              <a:lnTo>
                <a:pt x="43762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6627" y="2300911"/>
        <a:ext cx="23411" cy="4682"/>
      </dsp:txXfrm>
    </dsp:sp>
    <dsp:sp modelId="{68CBF0A3-B98B-4A33-988F-9B53239661DC}">
      <dsp:nvSpPr>
        <dsp:cNvPr id="0" name=""/>
        <dsp:cNvSpPr/>
      </dsp:nvSpPr>
      <dsp:spPr>
        <a:xfrm>
          <a:off x="375579" y="1692529"/>
          <a:ext cx="2035743" cy="12214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Calculate the number and occurrence of each orbit type</a:t>
          </a:r>
          <a:endParaRPr lang="en-US" sz="1600" kern="1200" dirty="0"/>
        </a:p>
      </dsp:txBody>
      <dsp:txXfrm>
        <a:off x="375579" y="1692529"/>
        <a:ext cx="2035743" cy="1221446"/>
      </dsp:txXfrm>
    </dsp:sp>
    <dsp:sp modelId="{0FAD6A4E-50A4-4EB4-B001-1CE164BBE1E8}">
      <dsp:nvSpPr>
        <dsp:cNvPr id="0" name=""/>
        <dsp:cNvSpPr/>
      </dsp:nvSpPr>
      <dsp:spPr>
        <a:xfrm>
          <a:off x="1393451" y="2912175"/>
          <a:ext cx="2503964" cy="437621"/>
        </a:xfrm>
        <a:custGeom>
          <a:avLst/>
          <a:gdLst/>
          <a:ahLst/>
          <a:cxnLst/>
          <a:rect l="0" t="0" r="0" b="0"/>
          <a:pathLst>
            <a:path>
              <a:moveTo>
                <a:pt x="2503964" y="0"/>
              </a:moveTo>
              <a:lnTo>
                <a:pt x="2503964" y="235910"/>
              </a:lnTo>
              <a:lnTo>
                <a:pt x="0" y="235910"/>
              </a:lnTo>
              <a:lnTo>
                <a:pt x="0" y="43762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1749" y="3128645"/>
        <a:ext cx="127368" cy="4682"/>
      </dsp:txXfrm>
    </dsp:sp>
    <dsp:sp modelId="{65BC5A98-21FF-4766-95AD-7FE6E653B7AE}">
      <dsp:nvSpPr>
        <dsp:cNvPr id="0" name=""/>
        <dsp:cNvSpPr/>
      </dsp:nvSpPr>
      <dsp:spPr>
        <a:xfrm>
          <a:off x="2879544" y="1692529"/>
          <a:ext cx="2035743" cy="12214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t>Calculate the number and occurence of mission outcome per orbit type</a:t>
          </a:r>
          <a:endParaRPr lang="en-US" sz="1600" kern="1200" dirty="0">
            <a:latin typeface="Calibri Light" panose="020F0302020204030204"/>
          </a:endParaRPr>
        </a:p>
      </dsp:txBody>
      <dsp:txXfrm>
        <a:off x="2879544" y="1692529"/>
        <a:ext cx="2035743" cy="1221446"/>
      </dsp:txXfrm>
    </dsp:sp>
    <dsp:sp modelId="{2067FA4A-3209-4E9F-BCE0-F092D52F06DE}">
      <dsp:nvSpPr>
        <dsp:cNvPr id="0" name=""/>
        <dsp:cNvSpPr/>
      </dsp:nvSpPr>
      <dsp:spPr>
        <a:xfrm>
          <a:off x="2409522" y="3947199"/>
          <a:ext cx="437621" cy="91440"/>
        </a:xfrm>
        <a:custGeom>
          <a:avLst/>
          <a:gdLst/>
          <a:ahLst/>
          <a:cxnLst/>
          <a:rect l="0" t="0" r="0" b="0"/>
          <a:pathLst>
            <a:path>
              <a:moveTo>
                <a:pt x="0" y="45720"/>
              </a:moveTo>
              <a:lnTo>
                <a:pt x="43762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6627" y="3990578"/>
        <a:ext cx="23411" cy="4682"/>
      </dsp:txXfrm>
    </dsp:sp>
    <dsp:sp modelId="{15154C3A-919C-4CBE-A394-B96A4062E079}">
      <dsp:nvSpPr>
        <dsp:cNvPr id="0" name=""/>
        <dsp:cNvSpPr/>
      </dsp:nvSpPr>
      <dsp:spPr>
        <a:xfrm>
          <a:off x="375579" y="3382196"/>
          <a:ext cx="2035743" cy="12214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t>Create a landing outcome label from Outcome column</a:t>
          </a:r>
          <a:endParaRPr lang="en-US" sz="1600" kern="1200" dirty="0">
            <a:latin typeface="Calibri Light" panose="020F0302020204030204"/>
          </a:endParaRPr>
        </a:p>
      </dsp:txBody>
      <dsp:txXfrm>
        <a:off x="375579" y="3382196"/>
        <a:ext cx="2035743" cy="1221446"/>
      </dsp:txXfrm>
    </dsp:sp>
    <dsp:sp modelId="{37176ACE-AF3A-4B45-B755-66BA0458F75C}">
      <dsp:nvSpPr>
        <dsp:cNvPr id="0" name=""/>
        <dsp:cNvSpPr/>
      </dsp:nvSpPr>
      <dsp:spPr>
        <a:xfrm>
          <a:off x="2879544" y="3382196"/>
          <a:ext cx="2035743" cy="12214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 Handle null values</a:t>
          </a:r>
          <a:endParaRPr lang="en-US" sz="1600" kern="1200" dirty="0"/>
        </a:p>
      </dsp:txBody>
      <dsp:txXfrm>
        <a:off x="2879544" y="3382196"/>
        <a:ext cx="2035743" cy="1221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70754-2F11-401B-98A3-A7BE99ED783C}">
      <dsp:nvSpPr>
        <dsp:cNvPr id="0" name=""/>
        <dsp:cNvSpPr/>
      </dsp:nvSpPr>
      <dsp:spPr>
        <a:xfrm>
          <a:off x="2409416" y="1570695"/>
          <a:ext cx="523462" cy="91440"/>
        </a:xfrm>
        <a:custGeom>
          <a:avLst/>
          <a:gdLst/>
          <a:ahLst/>
          <a:cxnLst/>
          <a:rect l="0" t="0" r="0" b="0"/>
          <a:pathLst>
            <a:path>
              <a:moveTo>
                <a:pt x="0" y="45720"/>
              </a:moveTo>
              <a:lnTo>
                <a:pt x="5234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57296" y="1613645"/>
        <a:ext cx="27703" cy="5540"/>
      </dsp:txXfrm>
    </dsp:sp>
    <dsp:sp modelId="{0E506DA0-A1B2-4890-A738-B3EEF6FE8E6F}">
      <dsp:nvSpPr>
        <dsp:cNvPr id="0" name=""/>
        <dsp:cNvSpPr/>
      </dsp:nvSpPr>
      <dsp:spPr>
        <a:xfrm>
          <a:off x="2248" y="893725"/>
          <a:ext cx="2408967" cy="1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 Load the </a:t>
          </a:r>
          <a:r>
            <a:rPr lang="en-US" sz="1400" kern="1200" dirty="0" err="1">
              <a:latin typeface="Calibri Light" panose="020F0302020204030204"/>
            </a:rPr>
            <a:t>dataframe</a:t>
          </a:r>
          <a:endParaRPr lang="en-US" sz="1400" kern="1200" dirty="0"/>
        </a:p>
      </dsp:txBody>
      <dsp:txXfrm>
        <a:off x="2248" y="893725"/>
        <a:ext cx="2408967" cy="1445380"/>
      </dsp:txXfrm>
    </dsp:sp>
    <dsp:sp modelId="{0A75C446-9C45-446F-A3C4-157846364CA8}">
      <dsp:nvSpPr>
        <dsp:cNvPr id="0" name=""/>
        <dsp:cNvSpPr/>
      </dsp:nvSpPr>
      <dsp:spPr>
        <a:xfrm>
          <a:off x="5372446" y="1570695"/>
          <a:ext cx="523462" cy="91440"/>
        </a:xfrm>
        <a:custGeom>
          <a:avLst/>
          <a:gdLst/>
          <a:ahLst/>
          <a:cxnLst/>
          <a:rect l="0" t="0" r="0" b="0"/>
          <a:pathLst>
            <a:path>
              <a:moveTo>
                <a:pt x="0" y="45720"/>
              </a:moveTo>
              <a:lnTo>
                <a:pt x="5234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20326" y="1613645"/>
        <a:ext cx="27703" cy="5540"/>
      </dsp:txXfrm>
    </dsp:sp>
    <dsp:sp modelId="{0E533F13-0696-4637-9E07-BC57AA7CF0D6}">
      <dsp:nvSpPr>
        <dsp:cNvPr id="0" name=""/>
        <dsp:cNvSpPr/>
      </dsp:nvSpPr>
      <dsp:spPr>
        <a:xfrm>
          <a:off x="2965279" y="893725"/>
          <a:ext cx="2408967" cy="1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t>Create a NumPy array from the column </a:t>
          </a:r>
          <a:r>
            <a:rPr lang="en-US" sz="1400" kern="1200" dirty="0">
              <a:latin typeface="Consolas"/>
            </a:rPr>
            <a:t>Class</a:t>
          </a:r>
          <a:r>
            <a:rPr lang="en-US" sz="1400" kern="1200" dirty="0"/>
            <a:t> in </a:t>
          </a:r>
          <a:r>
            <a:rPr lang="en-US" sz="1400" kern="1200" dirty="0">
              <a:latin typeface="Consolas"/>
            </a:rPr>
            <a:t>data</a:t>
          </a:r>
          <a:r>
            <a:rPr lang="en-US" sz="1400" kern="1200" dirty="0"/>
            <a:t>, by applying the method </a:t>
          </a:r>
          <a:r>
            <a:rPr lang="en-US" sz="1400" kern="1200" dirty="0" err="1">
              <a:latin typeface="Consolas"/>
            </a:rPr>
            <a:t>to_numpy</a:t>
          </a:r>
          <a:r>
            <a:rPr lang="en-US" sz="1400" kern="1200" dirty="0">
              <a:latin typeface="Consolas"/>
            </a:rPr>
            <a:t>()</a:t>
          </a:r>
          <a:endParaRPr lang="en-US" sz="1400" kern="1200" dirty="0">
            <a:latin typeface="Calibri Light" panose="020F0302020204030204"/>
          </a:endParaRPr>
        </a:p>
      </dsp:txBody>
      <dsp:txXfrm>
        <a:off x="2965279" y="893725"/>
        <a:ext cx="2408967" cy="1445380"/>
      </dsp:txXfrm>
    </dsp:sp>
    <dsp:sp modelId="{5DF7637C-E590-4B46-9726-12518EEF900C}">
      <dsp:nvSpPr>
        <dsp:cNvPr id="0" name=""/>
        <dsp:cNvSpPr/>
      </dsp:nvSpPr>
      <dsp:spPr>
        <a:xfrm>
          <a:off x="8335476" y="1570695"/>
          <a:ext cx="523462" cy="91440"/>
        </a:xfrm>
        <a:custGeom>
          <a:avLst/>
          <a:gdLst/>
          <a:ahLst/>
          <a:cxnLst/>
          <a:rect l="0" t="0" r="0" b="0"/>
          <a:pathLst>
            <a:path>
              <a:moveTo>
                <a:pt x="0" y="45720"/>
              </a:moveTo>
              <a:lnTo>
                <a:pt x="5234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83356" y="1613645"/>
        <a:ext cx="27703" cy="5540"/>
      </dsp:txXfrm>
    </dsp:sp>
    <dsp:sp modelId="{4A87F146-E925-4CAA-81F7-D359470867C1}">
      <dsp:nvSpPr>
        <dsp:cNvPr id="0" name=""/>
        <dsp:cNvSpPr/>
      </dsp:nvSpPr>
      <dsp:spPr>
        <a:xfrm>
          <a:off x="5928309" y="893725"/>
          <a:ext cx="2408967" cy="1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t>Standardize the data </a:t>
          </a:r>
          <a:r>
            <a:rPr lang="en-US" sz="1400" kern="1200" dirty="0">
              <a:latin typeface="Calibri Light" panose="020F0302020204030204"/>
            </a:rPr>
            <a:t>using.fit_transform()</a:t>
          </a:r>
        </a:p>
      </dsp:txBody>
      <dsp:txXfrm>
        <a:off x="5928309" y="893725"/>
        <a:ext cx="2408967" cy="1445380"/>
      </dsp:txXfrm>
    </dsp:sp>
    <dsp:sp modelId="{74FFEE47-E1DD-46D5-B04A-1EAA5A0A9649}">
      <dsp:nvSpPr>
        <dsp:cNvPr id="0" name=""/>
        <dsp:cNvSpPr/>
      </dsp:nvSpPr>
      <dsp:spPr>
        <a:xfrm>
          <a:off x="1206732" y="2337305"/>
          <a:ext cx="8889090" cy="523462"/>
        </a:xfrm>
        <a:custGeom>
          <a:avLst/>
          <a:gdLst/>
          <a:ahLst/>
          <a:cxnLst/>
          <a:rect l="0" t="0" r="0" b="0"/>
          <a:pathLst>
            <a:path>
              <a:moveTo>
                <a:pt x="8889090" y="0"/>
              </a:moveTo>
              <a:lnTo>
                <a:pt x="8889090" y="278831"/>
              </a:lnTo>
              <a:lnTo>
                <a:pt x="0" y="278831"/>
              </a:lnTo>
              <a:lnTo>
                <a:pt x="0" y="52346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28619" y="2596266"/>
        <a:ext cx="445317" cy="5540"/>
      </dsp:txXfrm>
    </dsp:sp>
    <dsp:sp modelId="{E761BDE5-5966-4AC0-9C8D-F9E7A7AB849F}">
      <dsp:nvSpPr>
        <dsp:cNvPr id="0" name=""/>
        <dsp:cNvSpPr/>
      </dsp:nvSpPr>
      <dsp:spPr>
        <a:xfrm>
          <a:off x="8891339" y="893725"/>
          <a:ext cx="2408967" cy="1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t>Use the function train_test_split to split the data X and Y into training and test data.</a:t>
          </a:r>
          <a:r>
            <a:rPr lang="en-US" sz="1400" kern="1200" dirty="0">
              <a:latin typeface="Calibri Light" panose="020F0302020204030204"/>
            </a:rPr>
            <a:t> </a:t>
          </a:r>
        </a:p>
      </dsp:txBody>
      <dsp:txXfrm>
        <a:off x="8891339" y="893725"/>
        <a:ext cx="2408967" cy="1445380"/>
      </dsp:txXfrm>
    </dsp:sp>
    <dsp:sp modelId="{504BD292-E620-495C-B90B-2735F30CB864}">
      <dsp:nvSpPr>
        <dsp:cNvPr id="0" name=""/>
        <dsp:cNvSpPr/>
      </dsp:nvSpPr>
      <dsp:spPr>
        <a:xfrm>
          <a:off x="2409416" y="3570138"/>
          <a:ext cx="523462" cy="91440"/>
        </a:xfrm>
        <a:custGeom>
          <a:avLst/>
          <a:gdLst/>
          <a:ahLst/>
          <a:cxnLst/>
          <a:rect l="0" t="0" r="0" b="0"/>
          <a:pathLst>
            <a:path>
              <a:moveTo>
                <a:pt x="0" y="45720"/>
              </a:moveTo>
              <a:lnTo>
                <a:pt x="5234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57296" y="3613088"/>
        <a:ext cx="27703" cy="5540"/>
      </dsp:txXfrm>
    </dsp:sp>
    <dsp:sp modelId="{F32B265D-8F51-474F-AD4C-D2B8C463F8F4}">
      <dsp:nvSpPr>
        <dsp:cNvPr id="0" name=""/>
        <dsp:cNvSpPr/>
      </dsp:nvSpPr>
      <dsp:spPr>
        <a:xfrm>
          <a:off x="2248" y="2893168"/>
          <a:ext cx="2408967" cy="1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 </a:t>
          </a:r>
          <a:r>
            <a:rPr lang="en-US" sz="1400" kern="1200" dirty="0"/>
            <a:t>Create a logistic regression object then create a GridSearchCV </a:t>
          </a:r>
          <a:r>
            <a:rPr lang="en-US" sz="1400" kern="1200" dirty="0">
              <a:latin typeface="Calibri Light" panose="020F0302020204030204"/>
            </a:rPr>
            <a:t>object</a:t>
          </a:r>
          <a:endParaRPr lang="en-US" sz="1400" kern="1200" dirty="0"/>
        </a:p>
      </dsp:txBody>
      <dsp:txXfrm>
        <a:off x="2248" y="2893168"/>
        <a:ext cx="2408967" cy="1445380"/>
      </dsp:txXfrm>
    </dsp:sp>
    <dsp:sp modelId="{9D9F46B8-CDED-4E71-B561-FD75022DE54C}">
      <dsp:nvSpPr>
        <dsp:cNvPr id="0" name=""/>
        <dsp:cNvSpPr/>
      </dsp:nvSpPr>
      <dsp:spPr>
        <a:xfrm>
          <a:off x="5372446" y="3570138"/>
          <a:ext cx="523462" cy="91440"/>
        </a:xfrm>
        <a:custGeom>
          <a:avLst/>
          <a:gdLst/>
          <a:ahLst/>
          <a:cxnLst/>
          <a:rect l="0" t="0" r="0" b="0"/>
          <a:pathLst>
            <a:path>
              <a:moveTo>
                <a:pt x="0" y="45720"/>
              </a:moveTo>
              <a:lnTo>
                <a:pt x="5234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20326" y="3613088"/>
        <a:ext cx="27703" cy="5540"/>
      </dsp:txXfrm>
    </dsp:sp>
    <dsp:sp modelId="{01A1FAF0-E6A5-4A67-831C-89393524086C}">
      <dsp:nvSpPr>
        <dsp:cNvPr id="0" name=""/>
        <dsp:cNvSpPr/>
      </dsp:nvSpPr>
      <dsp:spPr>
        <a:xfrm>
          <a:off x="2965279" y="2893168"/>
          <a:ext cx="2408967" cy="1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 Display</a:t>
          </a:r>
          <a:r>
            <a:rPr lang="en-US" sz="1400" kern="1200" dirty="0"/>
            <a:t> the best parameters using the data attribute </a:t>
          </a:r>
          <a:r>
            <a:rPr lang="en-US" sz="1400" kern="1200" dirty="0" err="1">
              <a:latin typeface="Consolas"/>
            </a:rPr>
            <a:t>best_params</a:t>
          </a:r>
          <a:r>
            <a:rPr lang="en-US" sz="1400" kern="1200" dirty="0">
              <a:latin typeface="Consolas"/>
            </a:rPr>
            <a:t>_</a:t>
          </a:r>
          <a:r>
            <a:rPr lang="en-US" sz="1400" kern="1200" dirty="0"/>
            <a:t> and the accuracy on the validation data using the data attribute </a:t>
          </a:r>
          <a:r>
            <a:rPr lang="en-US" sz="1400" kern="1200" dirty="0" err="1">
              <a:latin typeface="Consolas"/>
            </a:rPr>
            <a:t>best_score</a:t>
          </a:r>
          <a:r>
            <a:rPr lang="en-US" sz="1400" kern="1200" dirty="0">
              <a:latin typeface="Consolas"/>
            </a:rPr>
            <a:t>_</a:t>
          </a:r>
          <a:endParaRPr lang="en-US" sz="1400" kern="1200" dirty="0"/>
        </a:p>
      </dsp:txBody>
      <dsp:txXfrm>
        <a:off x="2965279" y="2893168"/>
        <a:ext cx="2408967" cy="1445380"/>
      </dsp:txXfrm>
    </dsp:sp>
    <dsp:sp modelId="{5825F679-4063-4868-AC31-756C5A361F42}">
      <dsp:nvSpPr>
        <dsp:cNvPr id="0" name=""/>
        <dsp:cNvSpPr/>
      </dsp:nvSpPr>
      <dsp:spPr>
        <a:xfrm>
          <a:off x="8335476" y="3570138"/>
          <a:ext cx="523462" cy="91440"/>
        </a:xfrm>
        <a:custGeom>
          <a:avLst/>
          <a:gdLst/>
          <a:ahLst/>
          <a:cxnLst/>
          <a:rect l="0" t="0" r="0" b="0"/>
          <a:pathLst>
            <a:path>
              <a:moveTo>
                <a:pt x="0" y="45720"/>
              </a:moveTo>
              <a:lnTo>
                <a:pt x="5234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83356" y="3613088"/>
        <a:ext cx="27703" cy="5540"/>
      </dsp:txXfrm>
    </dsp:sp>
    <dsp:sp modelId="{CF6BFD18-1B18-4AC0-AF44-D6A3DF52446C}">
      <dsp:nvSpPr>
        <dsp:cNvPr id="0" name=""/>
        <dsp:cNvSpPr/>
      </dsp:nvSpPr>
      <dsp:spPr>
        <a:xfrm>
          <a:off x="5928309" y="2893168"/>
          <a:ext cx="2408967" cy="1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 </a:t>
          </a:r>
          <a:r>
            <a:rPr lang="en-US" sz="1400" kern="1200" dirty="0"/>
            <a:t>Calculate the accuracy on the test data using the method </a:t>
          </a:r>
          <a:r>
            <a:rPr lang="en-US" sz="1400" kern="1200" dirty="0">
              <a:latin typeface="Consolas"/>
            </a:rPr>
            <a:t>score</a:t>
          </a:r>
        </a:p>
      </dsp:txBody>
      <dsp:txXfrm>
        <a:off x="5928309" y="2893168"/>
        <a:ext cx="2408967" cy="1445380"/>
      </dsp:txXfrm>
    </dsp:sp>
    <dsp:sp modelId="{3FBFFDF0-B55C-45A2-9209-9C026EE5F180}">
      <dsp:nvSpPr>
        <dsp:cNvPr id="0" name=""/>
        <dsp:cNvSpPr/>
      </dsp:nvSpPr>
      <dsp:spPr>
        <a:xfrm>
          <a:off x="8891339" y="2893168"/>
          <a:ext cx="2408967" cy="1445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 Repeat the process as Support Vector Machine(SVM), K- Nearest Neighbor (KNN) and Desion Tree (tree_cv)</a:t>
          </a:r>
          <a:endParaRPr lang="en-US" sz="1400" kern="1200" dirty="0"/>
        </a:p>
      </dsp:txBody>
      <dsp:txXfrm>
        <a:off x="8891339" y="2893168"/>
        <a:ext cx="2408967" cy="1445380"/>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6222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Amy Evangelista</a:t>
            </a:r>
          </a:p>
          <a:p>
            <a:r>
              <a:rPr lang="en-US" dirty="0">
                <a:solidFill>
                  <a:schemeClr val="bg2"/>
                </a:solidFill>
                <a:latin typeface="Abadi"/>
                <a:ea typeface="SF Pro" pitchFamily="2" charset="0"/>
                <a:cs typeface="SF Pro" pitchFamily="2" charset="0"/>
              </a:rPr>
              <a:t>Monday, January 24th,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11709" y="1710606"/>
            <a:ext cx="4029842" cy="4006281"/>
          </a:xfrm>
          <a:prstGeom prst="rect">
            <a:avLst/>
          </a:prstGeom>
        </p:spPr>
        <p:txBody>
          <a:bodyPr lIns="91440" tIns="45720" rIns="91440" bIns="45720" anchor="t"/>
          <a:lstStyle/>
          <a:p>
            <a:pPr marL="0" indent="0">
              <a:buNone/>
            </a:pPr>
            <a:endParaRPr lang="en-US" sz="2200" dirty="0">
              <a:solidFill>
                <a:schemeClr val="accent3">
                  <a:lumMod val="25000"/>
                </a:schemeClr>
              </a:solidFill>
              <a:latin typeface="Abadi"/>
            </a:endParaRPr>
          </a:p>
          <a:p>
            <a:r>
              <a:rPr lang="en-US" sz="2200" dirty="0">
                <a:ea typeface="+mn-lt"/>
                <a:cs typeface="+mn-lt"/>
              </a:rPr>
              <a:t>https://github.com/AmyLEvangelista/Data-Collection-API/blob/main/IBM-DS0321EN-SkillsNetwork_labs_module_1_L3_labs-jupyter-spacex-data_wrangling_jupyterlite.jupyterlite.ipynb</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2">
            <a:extLst>
              <a:ext uri="{FF2B5EF4-FFF2-40B4-BE49-F238E27FC236}">
                <a16:creationId xmlns:a16="http://schemas.microsoft.com/office/drawing/2014/main" id="{075E9E9F-BD33-E711-449F-4D82E97C3B6A}"/>
              </a:ext>
            </a:extLst>
          </p:cNvPr>
          <p:cNvGraphicFramePr/>
          <p:nvPr>
            <p:extLst>
              <p:ext uri="{D42A27DB-BD31-4B8C-83A1-F6EECF244321}">
                <p14:modId xmlns:p14="http://schemas.microsoft.com/office/powerpoint/2010/main" val="4109786028"/>
              </p:ext>
            </p:extLst>
          </p:nvPr>
        </p:nvGraphicFramePr>
        <p:xfrm>
          <a:off x="877020" y="1614577"/>
          <a:ext cx="5290867" cy="4606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3142" y="6023812"/>
            <a:ext cx="9271137" cy="397566"/>
          </a:xfrm>
          <a:prstGeom prst="rect">
            <a:avLst/>
          </a:prstGeom>
        </p:spPr>
        <p:txBody>
          <a:bodyPr lIns="91440" tIns="45720" rIns="91440" bIns="45720" anchor="t"/>
          <a:lstStyle/>
          <a:p>
            <a:pPr marL="0" indent="0">
              <a:lnSpc>
                <a:spcPct val="100000"/>
              </a:lnSpc>
              <a:spcBef>
                <a:spcPts val="1400"/>
              </a:spcBef>
              <a:buNone/>
            </a:pPr>
            <a:r>
              <a:rPr lang="en-US" sz="1400" dirty="0">
                <a:ea typeface="+mn-lt"/>
                <a:cs typeface="+mn-lt"/>
              </a:rPr>
              <a:t>https://github.com/AmyLEvangelista/Data-Collection-API/blob/main/IBM-DS0321EN-SkillsNetwork_labs_module_2_jupyter-labs-eda-dataviz.ipynb.jupyterlite.ipynb</a:t>
            </a:r>
            <a:endParaRPr lang="en-US" sz="1400" dirty="0">
              <a:solidFill>
                <a:srgbClr val="292929"/>
              </a:solidFill>
              <a:latin typeface="Abadi"/>
              <a:ea typeface="+mn-lt"/>
              <a:cs typeface="+mn-lt"/>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descr="Chart, line chart&#10;&#10;Description automatically generated">
            <a:extLst>
              <a:ext uri="{FF2B5EF4-FFF2-40B4-BE49-F238E27FC236}">
                <a16:creationId xmlns:a16="http://schemas.microsoft.com/office/drawing/2014/main" id="{199E284B-784B-82A2-1E3A-C10AB6806EC8}"/>
              </a:ext>
            </a:extLst>
          </p:cNvPr>
          <p:cNvPicPr>
            <a:picLocks noChangeAspect="1"/>
          </p:cNvPicPr>
          <p:nvPr/>
        </p:nvPicPr>
        <p:blipFill>
          <a:blip r:embed="rId3"/>
          <a:stretch>
            <a:fillRect/>
          </a:stretch>
        </p:blipFill>
        <p:spPr>
          <a:xfrm>
            <a:off x="655608" y="4203344"/>
            <a:ext cx="7962181" cy="1614330"/>
          </a:xfrm>
          <a:prstGeom prst="rect">
            <a:avLst/>
          </a:prstGeom>
        </p:spPr>
      </p:pic>
      <p:pic>
        <p:nvPicPr>
          <p:cNvPr id="6" name="Picture 6" descr="Chart, bar chart&#10;&#10;Description automatically generated">
            <a:extLst>
              <a:ext uri="{FF2B5EF4-FFF2-40B4-BE49-F238E27FC236}">
                <a16:creationId xmlns:a16="http://schemas.microsoft.com/office/drawing/2014/main" id="{43AB6ABF-74E4-2C00-BD11-6A85BA5A23C3}"/>
              </a:ext>
            </a:extLst>
          </p:cNvPr>
          <p:cNvPicPr>
            <a:picLocks noChangeAspect="1"/>
          </p:cNvPicPr>
          <p:nvPr/>
        </p:nvPicPr>
        <p:blipFill>
          <a:blip r:embed="rId4"/>
          <a:stretch>
            <a:fillRect/>
          </a:stretch>
        </p:blipFill>
        <p:spPr>
          <a:xfrm>
            <a:off x="6593458" y="2871925"/>
            <a:ext cx="5287991" cy="1027886"/>
          </a:xfrm>
          <a:prstGeom prst="rect">
            <a:avLst/>
          </a:prstGeom>
        </p:spPr>
      </p:pic>
      <p:pic>
        <p:nvPicPr>
          <p:cNvPr id="7" name="Picture 7" descr="Chart, scatter chart&#10;&#10;Description automatically generated">
            <a:extLst>
              <a:ext uri="{FF2B5EF4-FFF2-40B4-BE49-F238E27FC236}">
                <a16:creationId xmlns:a16="http://schemas.microsoft.com/office/drawing/2014/main" id="{8A297120-8D1B-F924-057E-53426579DE03}"/>
              </a:ext>
            </a:extLst>
          </p:cNvPr>
          <p:cNvPicPr>
            <a:picLocks noChangeAspect="1"/>
          </p:cNvPicPr>
          <p:nvPr/>
        </p:nvPicPr>
        <p:blipFill>
          <a:blip r:embed="rId5"/>
          <a:stretch>
            <a:fillRect/>
          </a:stretch>
        </p:blipFill>
        <p:spPr>
          <a:xfrm>
            <a:off x="655608" y="1357218"/>
            <a:ext cx="6668218" cy="1354356"/>
          </a:xfrm>
          <a:prstGeom prst="rect">
            <a:avLst/>
          </a:prstGeom>
        </p:spPr>
      </p:pic>
      <p:sp>
        <p:nvSpPr>
          <p:cNvPr id="8" name="TextBox 7">
            <a:extLst>
              <a:ext uri="{FF2B5EF4-FFF2-40B4-BE49-F238E27FC236}">
                <a16:creationId xmlns:a16="http://schemas.microsoft.com/office/drawing/2014/main" id="{3CA3A5E9-C045-F357-748D-98B20E81084E}"/>
              </a:ext>
            </a:extLst>
          </p:cNvPr>
          <p:cNvSpPr txBox="1"/>
          <p:nvPr/>
        </p:nvSpPr>
        <p:spPr>
          <a:xfrm>
            <a:off x="308654" y="2722521"/>
            <a:ext cx="30966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Payload vs. Flight No. Shows heavier rockets have a better </a:t>
            </a:r>
            <a:r>
              <a:rPr lang="en-US">
                <a:cs typeface="Calibri"/>
              </a:rPr>
              <a:t>success</a:t>
            </a:r>
            <a:endParaRPr lang="en-US"/>
          </a:p>
        </p:txBody>
      </p:sp>
      <p:sp>
        <p:nvSpPr>
          <p:cNvPr id="9" name="TextBox 8">
            <a:extLst>
              <a:ext uri="{FF2B5EF4-FFF2-40B4-BE49-F238E27FC236}">
                <a16:creationId xmlns:a16="http://schemas.microsoft.com/office/drawing/2014/main" id="{8C9CCB7A-E2B1-14F6-F404-7E61C87185F6}"/>
              </a:ext>
            </a:extLst>
          </p:cNvPr>
          <p:cNvSpPr txBox="1"/>
          <p:nvPr/>
        </p:nvSpPr>
        <p:spPr>
          <a:xfrm>
            <a:off x="8463063" y="1939719"/>
            <a:ext cx="30317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Success rate by Orbit shows most successful orbits</a:t>
            </a:r>
            <a:endParaRPr lang="en-US" dirty="0"/>
          </a:p>
        </p:txBody>
      </p:sp>
      <p:sp>
        <p:nvSpPr>
          <p:cNvPr id="10" name="TextBox 9">
            <a:extLst>
              <a:ext uri="{FF2B5EF4-FFF2-40B4-BE49-F238E27FC236}">
                <a16:creationId xmlns:a16="http://schemas.microsoft.com/office/drawing/2014/main" id="{56E51C8E-72DA-F166-B5F0-82E9FE7FA78A}"/>
              </a:ext>
            </a:extLst>
          </p:cNvPr>
          <p:cNvSpPr txBox="1"/>
          <p:nvPr/>
        </p:nvSpPr>
        <p:spPr>
          <a:xfrm>
            <a:off x="8764989" y="4658569"/>
            <a:ext cx="24319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Success rate by year shows an increasing success rate after 2013</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5254"/>
            <a:ext cx="9745589" cy="5242734"/>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a:ea typeface="+mn-lt"/>
                <a:cs typeface="+mn-lt"/>
              </a:rPr>
              <a:t>Displaying the names of the unique launch sites</a:t>
            </a:r>
          </a:p>
          <a:p>
            <a:pPr>
              <a:lnSpc>
                <a:spcPct val="100000"/>
              </a:lnSpc>
              <a:spcBef>
                <a:spcPts val="1400"/>
              </a:spcBef>
            </a:pPr>
            <a:r>
              <a:rPr lang="en-US" sz="1400" dirty="0">
                <a:solidFill>
                  <a:schemeClr val="accent3">
                    <a:lumMod val="25000"/>
                  </a:schemeClr>
                </a:solidFill>
                <a:latin typeface="Abadi"/>
                <a:ea typeface="+mn-lt"/>
                <a:cs typeface="+mn-lt"/>
              </a:rPr>
              <a:t>Displaying launch sites like 'KSC'</a:t>
            </a:r>
          </a:p>
          <a:p>
            <a:pPr>
              <a:lnSpc>
                <a:spcPct val="100000"/>
              </a:lnSpc>
              <a:spcBef>
                <a:spcPts val="1400"/>
              </a:spcBef>
            </a:pPr>
            <a:r>
              <a:rPr lang="en-US" sz="1400" dirty="0">
                <a:solidFill>
                  <a:schemeClr val="accent3">
                    <a:lumMod val="25000"/>
                  </a:schemeClr>
                </a:solidFill>
                <a:latin typeface="Abadi"/>
                <a:ea typeface="+mn-lt"/>
                <a:cs typeface="+mn-lt"/>
              </a:rPr>
              <a:t>Displaying the total payload mass from NASA(CRS)</a:t>
            </a:r>
          </a:p>
          <a:p>
            <a:pPr>
              <a:lnSpc>
                <a:spcPct val="100000"/>
              </a:lnSpc>
              <a:spcBef>
                <a:spcPts val="1400"/>
              </a:spcBef>
            </a:pPr>
            <a:r>
              <a:rPr lang="en-US" sz="1400" dirty="0">
                <a:solidFill>
                  <a:schemeClr val="accent3">
                    <a:lumMod val="25000"/>
                  </a:schemeClr>
                </a:solidFill>
                <a:latin typeface="Abadi"/>
                <a:ea typeface="+mn-lt"/>
                <a:cs typeface="+mn-lt"/>
              </a:rPr>
              <a:t>Displaying the average payload mass of booster version F9 v1.1</a:t>
            </a:r>
          </a:p>
          <a:p>
            <a:pPr>
              <a:lnSpc>
                <a:spcPct val="100000"/>
              </a:lnSpc>
              <a:spcBef>
                <a:spcPts val="1400"/>
              </a:spcBef>
            </a:pPr>
            <a:r>
              <a:rPr lang="en-US" sz="1400" dirty="0">
                <a:solidFill>
                  <a:schemeClr val="accent3">
                    <a:lumMod val="25000"/>
                  </a:schemeClr>
                </a:solidFill>
                <a:latin typeface="Abadi"/>
                <a:ea typeface="+mn-lt"/>
                <a:cs typeface="+mn-lt"/>
              </a:rPr>
              <a:t>Listing the dates where successful landing was achieved</a:t>
            </a:r>
          </a:p>
          <a:p>
            <a:pPr>
              <a:lnSpc>
                <a:spcPct val="100000"/>
              </a:lnSpc>
              <a:spcBef>
                <a:spcPts val="1400"/>
              </a:spcBef>
            </a:pPr>
            <a:r>
              <a:rPr lang="en-US" sz="1400" dirty="0"/>
              <a:t>List the names of the boosters which have success in drone ship and have payload mass greater than 4000 but less than 6000</a:t>
            </a:r>
            <a:endParaRPr lang="en-US" sz="1400" dirty="0">
              <a:solidFill>
                <a:schemeClr val="accent3">
                  <a:lumMod val="25000"/>
                </a:schemeClr>
              </a:solidFill>
              <a:latin typeface="Abadi"/>
              <a:ea typeface="+mn-lt"/>
              <a:cs typeface="+mn-lt"/>
            </a:endParaRPr>
          </a:p>
          <a:p>
            <a:pPr>
              <a:lnSpc>
                <a:spcPct val="100000"/>
              </a:lnSpc>
              <a:spcBef>
                <a:spcPts val="1400"/>
              </a:spcBef>
            </a:pPr>
            <a:r>
              <a:rPr lang="en-US" sz="1400" dirty="0"/>
              <a:t>List the total number of successful and failure mission outcomes</a:t>
            </a:r>
            <a:endParaRPr lang="en-US" sz="1400" dirty="0">
              <a:solidFill>
                <a:schemeClr val="accent3">
                  <a:lumMod val="25000"/>
                </a:schemeClr>
              </a:solidFill>
              <a:latin typeface="Abadi"/>
              <a:ea typeface="+mn-lt"/>
              <a:cs typeface="+mn-lt"/>
            </a:endParaRPr>
          </a:p>
          <a:p>
            <a:pPr>
              <a:lnSpc>
                <a:spcPct val="100000"/>
              </a:lnSpc>
              <a:spcBef>
                <a:spcPts val="1400"/>
              </a:spcBef>
            </a:pPr>
            <a:r>
              <a:rPr lang="en-US" sz="1400" dirty="0"/>
              <a:t>List the names of the </a:t>
            </a:r>
            <a:r>
              <a:rPr lang="en-US" sz="1400" dirty="0" err="1"/>
              <a:t>booster_versions</a:t>
            </a:r>
            <a:r>
              <a:rPr lang="en-US" sz="1400" dirty="0"/>
              <a:t> which have carried the maximum payload mass</a:t>
            </a:r>
            <a:endParaRPr lang="en-US" sz="1400">
              <a:solidFill>
                <a:srgbClr val="000000"/>
              </a:solidFill>
              <a:latin typeface="Calibri"/>
              <a:ea typeface="+mn-lt"/>
              <a:cs typeface="+mn-lt"/>
            </a:endParaRPr>
          </a:p>
          <a:p>
            <a:pPr>
              <a:lnSpc>
                <a:spcPct val="100000"/>
              </a:lnSpc>
              <a:spcBef>
                <a:spcPts val="1400"/>
              </a:spcBef>
            </a:pPr>
            <a:r>
              <a:rPr lang="en-US" sz="1400" dirty="0"/>
              <a:t>List the failed </a:t>
            </a:r>
            <a:r>
              <a:rPr lang="en-US" sz="1400" dirty="0" err="1"/>
              <a:t>landing_outcomes</a:t>
            </a:r>
            <a:r>
              <a:rPr lang="en-US" sz="1400" dirty="0"/>
              <a:t> in drone ship, their booster versions, and launch site names for in year 2015</a:t>
            </a:r>
            <a:endParaRPr lang="en-US" sz="1400">
              <a:solidFill>
                <a:srgbClr val="000000"/>
              </a:solidFill>
              <a:latin typeface="Calibri"/>
              <a:ea typeface="+mn-lt"/>
              <a:cs typeface="+mn-lt"/>
            </a:endParaRPr>
          </a:p>
          <a:p>
            <a:pPr>
              <a:lnSpc>
                <a:spcPct val="100000"/>
              </a:lnSpc>
              <a:spcBef>
                <a:spcPts val="1400"/>
              </a:spcBef>
            </a:pPr>
            <a:r>
              <a:rPr lang="en-US" sz="1400" dirty="0"/>
              <a:t>Rank the count of landing outcomes (such as Failure (drone ship) or Success (ground pad)) between the date 2010-06-04 and 2017-03-20, in descending order</a:t>
            </a:r>
            <a:endParaRPr lang="en-US" sz="1400" dirty="0">
              <a:solidFill>
                <a:srgbClr val="000000"/>
              </a:solidFill>
              <a:latin typeface="Calibri"/>
              <a:ea typeface="+mn-lt"/>
              <a:cs typeface="+mn-lt"/>
            </a:endParaRPr>
          </a:p>
          <a:p>
            <a:endParaRPr lang="en-US">
              <a:ea typeface="+mn-lt"/>
              <a:cs typeface="+mn-lt"/>
            </a:endParaRP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4824AED1-D214-34F6-601F-A92F85F94BEC}"/>
              </a:ext>
            </a:extLst>
          </p:cNvPr>
          <p:cNvSpPr txBox="1"/>
          <p:nvPr/>
        </p:nvSpPr>
        <p:spPr>
          <a:xfrm>
            <a:off x="3857414" y="5955591"/>
            <a:ext cx="766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https://github.com/AmyLEvangelista/Data-Collection-API/blob/main/Exploratory%20Data%20Analysis%20with%20SQL.ipynb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6313" y="5728185"/>
            <a:ext cx="10515600" cy="771378"/>
          </a:xfrm>
          <a:prstGeom prst="rect">
            <a:avLst/>
          </a:prstGeom>
        </p:spPr>
        <p:txBody>
          <a:bodyPr lIns="91440" tIns="45720" rIns="91440" bIns="45720" anchor="t">
            <a:normAutofit fontScale="625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rPr>
              <a:t>https://github.com/AmyLEvangelista/Data-Collection-API/blob/main/Launch%20Site%20location%20Analysis%20with%20Folium.ipynb</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5" descr="Map&#10;&#10;Description automatically generated">
            <a:extLst>
              <a:ext uri="{FF2B5EF4-FFF2-40B4-BE49-F238E27FC236}">
                <a16:creationId xmlns:a16="http://schemas.microsoft.com/office/drawing/2014/main" id="{180E37FF-9478-F2BB-A329-8ACADBD7D663}"/>
              </a:ext>
            </a:extLst>
          </p:cNvPr>
          <p:cNvPicPr>
            <a:picLocks noChangeAspect="1"/>
          </p:cNvPicPr>
          <p:nvPr/>
        </p:nvPicPr>
        <p:blipFill>
          <a:blip r:embed="rId3"/>
          <a:stretch>
            <a:fillRect/>
          </a:stretch>
        </p:blipFill>
        <p:spPr>
          <a:xfrm>
            <a:off x="569343" y="1439165"/>
            <a:ext cx="7085162" cy="3303932"/>
          </a:xfrm>
          <a:prstGeom prst="rect">
            <a:avLst/>
          </a:prstGeom>
        </p:spPr>
      </p:pic>
      <p:pic>
        <p:nvPicPr>
          <p:cNvPr id="6" name="Picture 6" descr="Diagram&#10;&#10;Description automatically generated">
            <a:extLst>
              <a:ext uri="{FF2B5EF4-FFF2-40B4-BE49-F238E27FC236}">
                <a16:creationId xmlns:a16="http://schemas.microsoft.com/office/drawing/2014/main" id="{59534A82-EDC3-BBAE-4BBF-CA54FDE0A610}"/>
              </a:ext>
            </a:extLst>
          </p:cNvPr>
          <p:cNvPicPr>
            <a:picLocks noChangeAspect="1"/>
          </p:cNvPicPr>
          <p:nvPr/>
        </p:nvPicPr>
        <p:blipFill>
          <a:blip r:embed="rId4"/>
          <a:stretch>
            <a:fillRect/>
          </a:stretch>
        </p:blipFill>
        <p:spPr>
          <a:xfrm>
            <a:off x="7887420" y="3313376"/>
            <a:ext cx="3418935" cy="2258456"/>
          </a:xfrm>
          <a:prstGeom prst="rect">
            <a:avLst/>
          </a:prstGeom>
        </p:spPr>
      </p:pic>
      <p:sp>
        <p:nvSpPr>
          <p:cNvPr id="7" name="TextBox 6">
            <a:extLst>
              <a:ext uri="{FF2B5EF4-FFF2-40B4-BE49-F238E27FC236}">
                <a16:creationId xmlns:a16="http://schemas.microsoft.com/office/drawing/2014/main" id="{56C4DCA1-2EE5-216A-56B7-C055AE5BEBBD}"/>
              </a:ext>
            </a:extLst>
          </p:cNvPr>
          <p:cNvSpPr txBox="1"/>
          <p:nvPr/>
        </p:nvSpPr>
        <p:spPr>
          <a:xfrm>
            <a:off x="8305737" y="1469616"/>
            <a:ext cx="27051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Added location of launch sites to map, and the color coded them for success rates and measured distances to highways, railways, coastlines, etc. </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5" descr="Chart, pie chart&#10;&#10;Description automatically generated">
            <a:extLst>
              <a:ext uri="{FF2B5EF4-FFF2-40B4-BE49-F238E27FC236}">
                <a16:creationId xmlns:a16="http://schemas.microsoft.com/office/drawing/2014/main" id="{2DC418A4-767B-A24B-7E9E-5A3BE568AA4A}"/>
              </a:ext>
            </a:extLst>
          </p:cNvPr>
          <p:cNvPicPr>
            <a:picLocks noChangeAspect="1"/>
          </p:cNvPicPr>
          <p:nvPr/>
        </p:nvPicPr>
        <p:blipFill>
          <a:blip r:embed="rId3"/>
          <a:stretch>
            <a:fillRect/>
          </a:stretch>
        </p:blipFill>
        <p:spPr>
          <a:xfrm>
            <a:off x="1058174" y="1708138"/>
            <a:ext cx="4756030" cy="1874591"/>
          </a:xfrm>
          <a:prstGeom prst="rect">
            <a:avLst/>
          </a:prstGeom>
        </p:spPr>
      </p:pic>
      <p:pic>
        <p:nvPicPr>
          <p:cNvPr id="6" name="Picture 6">
            <a:extLst>
              <a:ext uri="{FF2B5EF4-FFF2-40B4-BE49-F238E27FC236}">
                <a16:creationId xmlns:a16="http://schemas.microsoft.com/office/drawing/2014/main" id="{D60AEAA3-D1A7-DA5A-A368-8B28CFED1603}"/>
              </a:ext>
            </a:extLst>
          </p:cNvPr>
          <p:cNvPicPr>
            <a:picLocks noChangeAspect="1"/>
          </p:cNvPicPr>
          <p:nvPr/>
        </p:nvPicPr>
        <p:blipFill>
          <a:blip r:embed="rId4"/>
          <a:stretch>
            <a:fillRect/>
          </a:stretch>
        </p:blipFill>
        <p:spPr>
          <a:xfrm>
            <a:off x="6377796" y="1708825"/>
            <a:ext cx="5216105" cy="2060123"/>
          </a:xfrm>
          <a:prstGeom prst="rect">
            <a:avLst/>
          </a:prstGeom>
        </p:spPr>
      </p:pic>
      <p:pic>
        <p:nvPicPr>
          <p:cNvPr id="7" name="Picture 7" descr="Chart, pie chart&#10;&#10;Description automatically generated">
            <a:extLst>
              <a:ext uri="{FF2B5EF4-FFF2-40B4-BE49-F238E27FC236}">
                <a16:creationId xmlns:a16="http://schemas.microsoft.com/office/drawing/2014/main" id="{634A29EC-8637-3C02-D15F-C679BDFABBBF}"/>
              </a:ext>
            </a:extLst>
          </p:cNvPr>
          <p:cNvPicPr>
            <a:picLocks noChangeAspect="1"/>
          </p:cNvPicPr>
          <p:nvPr/>
        </p:nvPicPr>
        <p:blipFill>
          <a:blip r:embed="rId5"/>
          <a:stretch>
            <a:fillRect/>
          </a:stretch>
        </p:blipFill>
        <p:spPr>
          <a:xfrm>
            <a:off x="957532" y="4071366"/>
            <a:ext cx="5072332" cy="1950173"/>
          </a:xfrm>
          <a:prstGeom prst="rect">
            <a:avLst/>
          </a:prstGeom>
        </p:spPr>
      </p:pic>
      <p:pic>
        <p:nvPicPr>
          <p:cNvPr id="8" name="Picture 8" descr="Graphical user interface, application, table&#10;&#10;Description automatically generated">
            <a:extLst>
              <a:ext uri="{FF2B5EF4-FFF2-40B4-BE49-F238E27FC236}">
                <a16:creationId xmlns:a16="http://schemas.microsoft.com/office/drawing/2014/main" id="{2F26B4C9-E0ED-EDBA-2198-A34ADDEE93B8}"/>
              </a:ext>
            </a:extLst>
          </p:cNvPr>
          <p:cNvPicPr>
            <a:picLocks noChangeAspect="1"/>
          </p:cNvPicPr>
          <p:nvPr/>
        </p:nvPicPr>
        <p:blipFill>
          <a:blip r:embed="rId6"/>
          <a:stretch>
            <a:fillRect/>
          </a:stretch>
        </p:blipFill>
        <p:spPr>
          <a:xfrm>
            <a:off x="6377796" y="4074198"/>
            <a:ext cx="5101086" cy="2045150"/>
          </a:xfrm>
          <a:prstGeom prst="rect">
            <a:avLst/>
          </a:prstGeom>
        </p:spPr>
      </p:pic>
      <p:sp>
        <p:nvSpPr>
          <p:cNvPr id="9" name="TextBox 8">
            <a:extLst>
              <a:ext uri="{FF2B5EF4-FFF2-40B4-BE49-F238E27FC236}">
                <a16:creationId xmlns:a16="http://schemas.microsoft.com/office/drawing/2014/main" id="{0A6B37B9-78E8-F14A-2F85-33BE1FDD0DC0}"/>
              </a:ext>
            </a:extLst>
          </p:cNvPr>
          <p:cNvSpPr txBox="1"/>
          <p:nvPr/>
        </p:nvSpPr>
        <p:spPr>
          <a:xfrm>
            <a:off x="1388853" y="6133381"/>
            <a:ext cx="1020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https://github.com/AmyLEvangelista/Data-Collection-API/blob/main/spacex_dash_app1.py</a:t>
            </a:r>
          </a:p>
        </p:txBody>
      </p:sp>
      <p:sp>
        <p:nvSpPr>
          <p:cNvPr id="10" name="TextBox 9">
            <a:extLst>
              <a:ext uri="{FF2B5EF4-FFF2-40B4-BE49-F238E27FC236}">
                <a16:creationId xmlns:a16="http://schemas.microsoft.com/office/drawing/2014/main" id="{638D2000-97A7-8F15-D3E3-A4317B770A2B}"/>
              </a:ext>
            </a:extLst>
          </p:cNvPr>
          <p:cNvSpPr txBox="1"/>
          <p:nvPr/>
        </p:nvSpPr>
        <p:spPr>
          <a:xfrm>
            <a:off x="865766" y="1340533"/>
            <a:ext cx="10701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dashboard organizes data for 'All Sites' and specific sites, outline success rate, booster version and payload </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880040"/>
            <a:ext cx="10881400" cy="498207"/>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ea typeface="+mn-lt"/>
                <a:cs typeface="+mn-lt"/>
              </a:rPr>
              <a:t>https://github.com/AmyLEvangelista/Data-Collection-API/blob/main/IBM-DS0321EN-SkillsNetwork_labs_module_4_SpaceX_Machine_Learning_Prediction_Part_5.jupyterlite(1).ipynb</a:t>
            </a:r>
            <a:endParaRPr lang="en-US" sz="2200" dirty="0">
              <a:solidFill>
                <a:srgbClr val="292929"/>
              </a:solidFill>
              <a:latin typeface="Abadi" panose="020B0604020104020204" pitchFamily="34" charset="0"/>
              <a:ea typeface="+mn-lt"/>
              <a:cs typeface="+mn-lt"/>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5">
            <a:extLst>
              <a:ext uri="{FF2B5EF4-FFF2-40B4-BE49-F238E27FC236}">
                <a16:creationId xmlns:a16="http://schemas.microsoft.com/office/drawing/2014/main" id="{F692A1C8-A2E8-2021-9022-990E63F33CD5}"/>
              </a:ext>
            </a:extLst>
          </p:cNvPr>
          <p:cNvGraphicFramePr/>
          <p:nvPr>
            <p:extLst>
              <p:ext uri="{D42A27DB-BD31-4B8C-83A1-F6EECF244321}">
                <p14:modId xmlns:p14="http://schemas.microsoft.com/office/powerpoint/2010/main" val="2035756517"/>
              </p:ext>
            </p:extLst>
          </p:nvPr>
        </p:nvGraphicFramePr>
        <p:xfrm>
          <a:off x="445699" y="651295"/>
          <a:ext cx="11302556" cy="5232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74875" cy="45258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lvl="1">
              <a:lnSpc>
                <a:spcPct val="100000"/>
              </a:lnSpc>
              <a:spcBef>
                <a:spcPts val="1400"/>
              </a:spcBef>
            </a:pPr>
            <a:r>
              <a:rPr lang="en-US" sz="1800" dirty="0">
                <a:solidFill>
                  <a:schemeClr val="accent3">
                    <a:lumMod val="25000"/>
                  </a:schemeClr>
                </a:solidFill>
                <a:latin typeface="Abadi"/>
              </a:rPr>
              <a:t>Rockets with heavier payloads were more successful</a:t>
            </a:r>
          </a:p>
          <a:p>
            <a:pPr lvl="1">
              <a:lnSpc>
                <a:spcPct val="100000"/>
              </a:lnSpc>
              <a:spcBef>
                <a:spcPts val="1400"/>
              </a:spcBef>
            </a:pPr>
            <a:r>
              <a:rPr lang="en-US" sz="1800" dirty="0">
                <a:solidFill>
                  <a:schemeClr val="accent3">
                    <a:lumMod val="25000"/>
                  </a:schemeClr>
                </a:solidFill>
                <a:latin typeface="Abadi"/>
              </a:rPr>
              <a:t>After 2013 rocket success began to increase</a:t>
            </a:r>
          </a:p>
          <a:p>
            <a:pPr lvl="1">
              <a:lnSpc>
                <a:spcPct val="100000"/>
              </a:lnSpc>
              <a:spcBef>
                <a:spcPts val="1400"/>
              </a:spcBef>
            </a:pPr>
            <a:r>
              <a:rPr lang="en-US" sz="1800" dirty="0">
                <a:solidFill>
                  <a:schemeClr val="accent3">
                    <a:lumMod val="25000"/>
                  </a:schemeClr>
                </a:solidFill>
                <a:latin typeface="Abadi"/>
              </a:rPr>
              <a:t>Orbits GEO, SSO, HEO &amp; ES L1 had the greatest success rate</a:t>
            </a:r>
          </a:p>
          <a:p>
            <a:pPr>
              <a:lnSpc>
                <a:spcPct val="100000"/>
              </a:lnSpc>
              <a:spcBef>
                <a:spcPts val="1400"/>
              </a:spcBef>
            </a:pPr>
            <a:r>
              <a:rPr lang="en-US" sz="2200" dirty="0">
                <a:solidFill>
                  <a:schemeClr val="accent3">
                    <a:lumMod val="25000"/>
                  </a:schemeClr>
                </a:solidFill>
                <a:latin typeface="Abadi"/>
              </a:rPr>
              <a:t>Predictive analysis results</a:t>
            </a:r>
          </a:p>
          <a:p>
            <a:pPr lvl="1">
              <a:lnSpc>
                <a:spcPct val="100000"/>
              </a:lnSpc>
              <a:spcBef>
                <a:spcPts val="1400"/>
              </a:spcBef>
            </a:pPr>
            <a:r>
              <a:rPr lang="en-US" sz="1800" dirty="0">
                <a:solidFill>
                  <a:schemeClr val="accent3">
                    <a:lumMod val="25000"/>
                  </a:schemeClr>
                </a:solidFill>
                <a:latin typeface="Abadi"/>
              </a:rPr>
              <a:t>Support Vector Machine had the highest accuracy of predicting the landing of the rocket </a:t>
            </a:r>
          </a:p>
          <a:p>
            <a:pPr lvl="1">
              <a:lnSpc>
                <a:spcPct val="100000"/>
              </a:lnSpc>
              <a:spcBef>
                <a:spcPts val="1400"/>
              </a:spcBef>
            </a:pPr>
            <a:r>
              <a:rPr lang="en-US" sz="1800" dirty="0">
                <a:solidFill>
                  <a:schemeClr val="accent3">
                    <a:lumMod val="25000"/>
                  </a:schemeClr>
                </a:solidFill>
                <a:latin typeface="Abadi"/>
              </a:rPr>
              <a:t>Logistic Regression was best at predicting the outcome of rockets that did not land</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7" descr="Chart, scatter chart&#10;&#10;Description automatically generated">
            <a:extLst>
              <a:ext uri="{FF2B5EF4-FFF2-40B4-BE49-F238E27FC236}">
                <a16:creationId xmlns:a16="http://schemas.microsoft.com/office/drawing/2014/main" id="{49CE474F-B7C9-7CFE-B62D-97FE91F806A5}"/>
              </a:ext>
            </a:extLst>
          </p:cNvPr>
          <p:cNvPicPr>
            <a:picLocks noChangeAspect="1"/>
          </p:cNvPicPr>
          <p:nvPr/>
        </p:nvPicPr>
        <p:blipFill>
          <a:blip r:embed="rId3"/>
          <a:stretch>
            <a:fillRect/>
          </a:stretch>
        </p:blipFill>
        <p:spPr>
          <a:xfrm>
            <a:off x="-5750" y="1716738"/>
            <a:ext cx="12217878" cy="43015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1A45C33D-C6E5-348E-38A3-17065BD641FB}"/>
              </a:ext>
            </a:extLst>
          </p:cNvPr>
          <p:cNvPicPr>
            <a:picLocks noChangeAspect="1"/>
          </p:cNvPicPr>
          <p:nvPr/>
        </p:nvPicPr>
        <p:blipFill>
          <a:blip r:embed="rId3"/>
          <a:stretch>
            <a:fillRect/>
          </a:stretch>
        </p:blipFill>
        <p:spPr>
          <a:xfrm>
            <a:off x="80514" y="1721117"/>
            <a:ext cx="12117236" cy="34301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33DAF64C-3A0B-4338-0A0C-3D9B29CE933A}"/>
              </a:ext>
            </a:extLst>
          </p:cNvPr>
          <p:cNvPicPr>
            <a:picLocks noChangeAspect="1"/>
          </p:cNvPicPr>
          <p:nvPr/>
        </p:nvPicPr>
        <p:blipFill>
          <a:blip r:embed="rId3"/>
          <a:stretch>
            <a:fillRect/>
          </a:stretch>
        </p:blipFill>
        <p:spPr>
          <a:xfrm>
            <a:off x="109269" y="1764062"/>
            <a:ext cx="11829689" cy="34592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B8EE69B2-2100-CE21-2B40-9BA4D999FA2B}"/>
              </a:ext>
            </a:extLst>
          </p:cNvPr>
          <p:cNvPicPr>
            <a:picLocks noChangeAspect="1"/>
          </p:cNvPicPr>
          <p:nvPr/>
        </p:nvPicPr>
        <p:blipFill>
          <a:blip r:embed="rId3"/>
          <a:stretch>
            <a:fillRect/>
          </a:stretch>
        </p:blipFill>
        <p:spPr>
          <a:xfrm>
            <a:off x="-5750" y="1462548"/>
            <a:ext cx="12059727" cy="38897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a:extLst>
              <a:ext uri="{FF2B5EF4-FFF2-40B4-BE49-F238E27FC236}">
                <a16:creationId xmlns:a16="http://schemas.microsoft.com/office/drawing/2014/main" id="{2ECAB7DD-0B24-FBEF-0B62-DF7DAEBCAE20}"/>
              </a:ext>
            </a:extLst>
          </p:cNvPr>
          <p:cNvPicPr>
            <a:picLocks noChangeAspect="1"/>
          </p:cNvPicPr>
          <p:nvPr/>
        </p:nvPicPr>
        <p:blipFill>
          <a:blip r:embed="rId3"/>
          <a:stretch>
            <a:fillRect/>
          </a:stretch>
        </p:blipFill>
        <p:spPr>
          <a:xfrm>
            <a:off x="109268" y="1328421"/>
            <a:ext cx="12160369" cy="42730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D9D57725-B2FF-3C1E-552B-DFA18D5DFE96}"/>
              </a:ext>
            </a:extLst>
          </p:cNvPr>
          <p:cNvPicPr>
            <a:picLocks noChangeAspect="1"/>
          </p:cNvPicPr>
          <p:nvPr/>
        </p:nvPicPr>
        <p:blipFill>
          <a:blip r:embed="rId3"/>
          <a:stretch>
            <a:fillRect/>
          </a:stretch>
        </p:blipFill>
        <p:spPr>
          <a:xfrm>
            <a:off x="123647" y="1537198"/>
            <a:ext cx="11944708" cy="366858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6">
            <a:extLst>
              <a:ext uri="{FF2B5EF4-FFF2-40B4-BE49-F238E27FC236}">
                <a16:creationId xmlns:a16="http://schemas.microsoft.com/office/drawing/2014/main" id="{5618E9C7-7296-6267-F793-133278BE71EF}"/>
              </a:ext>
            </a:extLst>
          </p:cNvPr>
          <p:cNvPicPr>
            <a:picLocks noChangeAspect="1"/>
          </p:cNvPicPr>
          <p:nvPr/>
        </p:nvPicPr>
        <p:blipFill>
          <a:blip r:embed="rId3"/>
          <a:stretch>
            <a:fillRect/>
          </a:stretch>
        </p:blipFill>
        <p:spPr>
          <a:xfrm>
            <a:off x="2539042" y="1624215"/>
            <a:ext cx="7113916" cy="452971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F0C8FFD1-39FA-A32B-F03D-ACA502C42B61}"/>
              </a:ext>
            </a:extLst>
          </p:cNvPr>
          <p:cNvPicPr>
            <a:picLocks noChangeAspect="1"/>
          </p:cNvPicPr>
          <p:nvPr/>
        </p:nvPicPr>
        <p:blipFill>
          <a:blip r:embed="rId3"/>
          <a:stretch>
            <a:fillRect/>
          </a:stretch>
        </p:blipFill>
        <p:spPr>
          <a:xfrm>
            <a:off x="281797" y="1376591"/>
            <a:ext cx="11642784" cy="41048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a:extLst>
              <a:ext uri="{FF2B5EF4-FFF2-40B4-BE49-F238E27FC236}">
                <a16:creationId xmlns:a16="http://schemas.microsoft.com/office/drawing/2014/main" id="{9F035ADA-ED4D-A2CE-A77C-8D8A0B0BB03A}"/>
              </a:ext>
            </a:extLst>
          </p:cNvPr>
          <p:cNvPicPr>
            <a:picLocks noChangeAspect="1"/>
          </p:cNvPicPr>
          <p:nvPr/>
        </p:nvPicPr>
        <p:blipFill>
          <a:blip r:embed="rId3"/>
          <a:stretch>
            <a:fillRect/>
          </a:stretch>
        </p:blipFill>
        <p:spPr>
          <a:xfrm>
            <a:off x="281797" y="1962509"/>
            <a:ext cx="11499010" cy="32636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A picture containing graphical user interface&#10;&#10;Description automatically generated">
            <a:extLst>
              <a:ext uri="{FF2B5EF4-FFF2-40B4-BE49-F238E27FC236}">
                <a16:creationId xmlns:a16="http://schemas.microsoft.com/office/drawing/2014/main" id="{00984854-0F98-0774-DCC3-AF9247C36EBC}"/>
              </a:ext>
            </a:extLst>
          </p:cNvPr>
          <p:cNvPicPr>
            <a:picLocks noChangeAspect="1"/>
          </p:cNvPicPr>
          <p:nvPr/>
        </p:nvPicPr>
        <p:blipFill>
          <a:blip r:embed="rId3"/>
          <a:stretch>
            <a:fillRect/>
          </a:stretch>
        </p:blipFill>
        <p:spPr>
          <a:xfrm>
            <a:off x="368061" y="1891597"/>
            <a:ext cx="11110822" cy="347737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A8488567-5E1A-974B-6DBA-A2AB706A1282}"/>
              </a:ext>
            </a:extLst>
          </p:cNvPr>
          <p:cNvPicPr>
            <a:picLocks noChangeAspect="1"/>
          </p:cNvPicPr>
          <p:nvPr/>
        </p:nvPicPr>
        <p:blipFill>
          <a:blip r:embed="rId3"/>
          <a:stretch>
            <a:fillRect/>
          </a:stretch>
        </p:blipFill>
        <p:spPr>
          <a:xfrm>
            <a:off x="267419" y="1380015"/>
            <a:ext cx="11570897" cy="40692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5" name="Picture 5" descr="Text, letter&#10;&#10;Description automatically generated">
            <a:extLst>
              <a:ext uri="{FF2B5EF4-FFF2-40B4-BE49-F238E27FC236}">
                <a16:creationId xmlns:a16="http://schemas.microsoft.com/office/drawing/2014/main" id="{FB028659-84B9-FE1C-768F-8663E590162C}"/>
              </a:ext>
            </a:extLst>
          </p:cNvPr>
          <p:cNvPicPr>
            <a:picLocks noChangeAspect="1"/>
          </p:cNvPicPr>
          <p:nvPr/>
        </p:nvPicPr>
        <p:blipFill>
          <a:blip r:embed="rId3"/>
          <a:stretch>
            <a:fillRect/>
          </a:stretch>
        </p:blipFill>
        <p:spPr>
          <a:xfrm>
            <a:off x="1072551" y="2001252"/>
            <a:ext cx="10391953" cy="36462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1652"/>
            <a:ext cx="4017889" cy="515183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a:rPr>
              <a:t>Data Collection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Building an interactive map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Building an interactive dashboard with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Predictive analysis – classification </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B427A3FB-5948-E0CD-7C85-4123C11F0CC0}"/>
              </a:ext>
            </a:extLst>
          </p:cNvPr>
          <p:cNvSpPr txBox="1"/>
          <p:nvPr/>
        </p:nvSpPr>
        <p:spPr>
          <a:xfrm>
            <a:off x="6535948" y="1489494"/>
            <a:ext cx="409467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dirty="0">
                <a:solidFill>
                  <a:srgbClr val="292929"/>
                </a:solidFill>
                <a:latin typeface="Abadi"/>
              </a:rPr>
              <a:t>Summary of all results</a:t>
            </a:r>
            <a:endParaRPr lang="en-US"/>
          </a:p>
          <a:p>
            <a:pPr marL="342900" indent="-342900">
              <a:buFont typeface="Arial"/>
              <a:buChar char="•"/>
            </a:pPr>
            <a:endParaRPr lang="en-US" sz="2200" dirty="0">
              <a:solidFill>
                <a:srgbClr val="292929"/>
              </a:solidFill>
              <a:latin typeface="Abadi"/>
            </a:endParaRPr>
          </a:p>
          <a:p>
            <a:pPr marL="800100" lvl="1" indent="-342900">
              <a:buFont typeface="Arial"/>
              <a:buChar char="•"/>
            </a:pPr>
            <a:r>
              <a:rPr lang="en-US" dirty="0">
                <a:solidFill>
                  <a:srgbClr val="292929"/>
                </a:solidFill>
                <a:latin typeface="Abadi"/>
              </a:rPr>
              <a:t>Exploratory Data Analysis Results</a:t>
            </a:r>
          </a:p>
          <a:p>
            <a:pPr marL="800100" lvl="1" indent="-342900">
              <a:buFont typeface="Arial"/>
              <a:buChar char="•"/>
            </a:pPr>
            <a:r>
              <a:rPr lang="en-US" dirty="0">
                <a:solidFill>
                  <a:srgbClr val="292929"/>
                </a:solidFill>
                <a:latin typeface="Abadi"/>
              </a:rPr>
              <a:t>Interactive Analysis Results</a:t>
            </a:r>
          </a:p>
          <a:p>
            <a:pPr marL="800100" lvl="1" indent="-342900">
              <a:buFont typeface="Arial"/>
              <a:buChar char="•"/>
            </a:pPr>
            <a:r>
              <a:rPr lang="en-US" dirty="0">
                <a:solidFill>
                  <a:srgbClr val="292929"/>
                </a:solidFill>
                <a:latin typeface="Abadi"/>
              </a:rPr>
              <a:t>Predictive Analysis Results</a:t>
            </a:r>
          </a:p>
          <a:p>
            <a:pPr marL="800100" lvl="1" indent="-342900">
              <a:buFont typeface="Arial"/>
              <a:buChar char="•"/>
            </a:pPr>
            <a:endParaRPr lang="en-US" sz="2200" dirty="0">
              <a:solidFill>
                <a:srgbClr val="292929"/>
              </a:solidFill>
              <a:latin typeface="Abadi"/>
            </a:endParaRPr>
          </a:p>
          <a:p>
            <a:endParaRPr lang="en-US" sz="2200" dirty="0">
              <a:solidFill>
                <a:srgbClr val="292929"/>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Text, email&#10;&#10;Description automatically generated">
            <a:extLst>
              <a:ext uri="{FF2B5EF4-FFF2-40B4-BE49-F238E27FC236}">
                <a16:creationId xmlns:a16="http://schemas.microsoft.com/office/drawing/2014/main" id="{FFADE241-15F3-3527-78C3-AEEE137D17C2}"/>
              </a:ext>
            </a:extLst>
          </p:cNvPr>
          <p:cNvPicPr>
            <a:picLocks noChangeAspect="1"/>
          </p:cNvPicPr>
          <p:nvPr/>
        </p:nvPicPr>
        <p:blipFill>
          <a:blip r:embed="rId3"/>
          <a:stretch>
            <a:fillRect/>
          </a:stretch>
        </p:blipFill>
        <p:spPr>
          <a:xfrm>
            <a:off x="698740" y="1643969"/>
            <a:ext cx="9701841" cy="40157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414910" cy="1202697"/>
          </a:xfrm>
          <a:prstGeom prst="rect">
            <a:avLst/>
          </a:prstGeom>
        </p:spPr>
        <p:txBody>
          <a:bodyPr lIns="91440" tIns="45720" rIns="91440" bIns="45720" anchor="t">
            <a:normAutofit/>
          </a:bodyPr>
          <a:lstStyle/>
          <a:p>
            <a:pPr>
              <a:lnSpc>
                <a:spcPct val="100000"/>
              </a:lnSpc>
              <a:spcBef>
                <a:spcPts val="1400"/>
              </a:spcBef>
            </a:pPr>
            <a:r>
              <a:rPr lang="en-US" sz="2200" dirty="0">
                <a:latin typeface="Consolas"/>
              </a:rPr>
              <a:t>%</a:t>
            </a:r>
            <a:r>
              <a:rPr lang="en-US" sz="2200" dirty="0" err="1">
                <a:latin typeface="Consolas"/>
              </a:rPr>
              <a:t>sql</a:t>
            </a:r>
            <a:r>
              <a:rPr lang="en-US" sz="2200" dirty="0">
                <a:latin typeface="Consolas"/>
              </a:rPr>
              <a:t> SELECT MONTH(DATE),MISSION_OUTCOME,BOOSTER_VERSION,LAUNCH_SITE FROM SPACEXTBL where EXTRACT(YEAR FROM DATE)='2015';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able&#10;&#10;Description automatically generated">
            <a:extLst>
              <a:ext uri="{FF2B5EF4-FFF2-40B4-BE49-F238E27FC236}">
                <a16:creationId xmlns:a16="http://schemas.microsoft.com/office/drawing/2014/main" id="{4671CB6D-5A9F-523E-7FD6-05ACF7AE0075}"/>
              </a:ext>
            </a:extLst>
          </p:cNvPr>
          <p:cNvPicPr>
            <a:picLocks noChangeAspect="1"/>
          </p:cNvPicPr>
          <p:nvPr/>
        </p:nvPicPr>
        <p:blipFill>
          <a:blip r:embed="rId3"/>
          <a:stretch>
            <a:fillRect/>
          </a:stretch>
        </p:blipFill>
        <p:spPr>
          <a:xfrm>
            <a:off x="2610928" y="3034841"/>
            <a:ext cx="5331124" cy="347688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88721" cy="987037"/>
          </a:xfrm>
          <a:prstGeom prst="rect">
            <a:avLst/>
          </a:prstGeom>
        </p:spPr>
        <p:txBody>
          <a:bodyPr lIns="91440" tIns="45720" rIns="91440" bIns="45720" anchor="t">
            <a:normAutofit/>
          </a:bodyPr>
          <a:lstStyle/>
          <a:p>
            <a:pPr>
              <a:lnSpc>
                <a:spcPct val="100000"/>
              </a:lnSpc>
              <a:spcBef>
                <a:spcPts val="1400"/>
              </a:spcBef>
            </a:pPr>
            <a:r>
              <a:rPr lang="en-US" sz="2200" dirty="0">
                <a:latin typeface="Consolas"/>
              </a:rPr>
              <a:t>%</a:t>
            </a:r>
            <a:r>
              <a:rPr lang="en-US" sz="2200" dirty="0" err="1">
                <a:latin typeface="Consolas"/>
              </a:rPr>
              <a:t>sql</a:t>
            </a:r>
            <a:r>
              <a:rPr lang="en-US" sz="2200" dirty="0">
                <a:latin typeface="Consolas"/>
              </a:rPr>
              <a:t> SELECT LANDING__OUTCOME FROM SPACEXTBL WHERE DATE BETWEEN '2010-06-04' AND '2017-03-20' ORDER BY DATE DESC;</a:t>
            </a:r>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10;&#10;Description automatically generated">
            <a:extLst>
              <a:ext uri="{FF2B5EF4-FFF2-40B4-BE49-F238E27FC236}">
                <a16:creationId xmlns:a16="http://schemas.microsoft.com/office/drawing/2014/main" id="{E1AA101F-E17E-1FF5-5AC3-0D6C8814A1C4}"/>
              </a:ext>
            </a:extLst>
          </p:cNvPr>
          <p:cNvPicPr>
            <a:picLocks noChangeAspect="1"/>
          </p:cNvPicPr>
          <p:nvPr/>
        </p:nvPicPr>
        <p:blipFill>
          <a:blip r:embed="rId3"/>
          <a:stretch>
            <a:fillRect/>
          </a:stretch>
        </p:blipFill>
        <p:spPr>
          <a:xfrm>
            <a:off x="7102415" y="2822186"/>
            <a:ext cx="1524000" cy="36290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SpaceX Launch locations</a:t>
            </a:r>
          </a:p>
        </p:txBody>
      </p:sp>
      <p:pic>
        <p:nvPicPr>
          <p:cNvPr id="4" name="Picture 5" descr="Map&#10;&#10;Description automatically generated">
            <a:extLst>
              <a:ext uri="{FF2B5EF4-FFF2-40B4-BE49-F238E27FC236}">
                <a16:creationId xmlns:a16="http://schemas.microsoft.com/office/drawing/2014/main" id="{5DC4E039-3C42-6AC6-FFD7-B3552FCCE422}"/>
              </a:ext>
            </a:extLst>
          </p:cNvPr>
          <p:cNvPicPr>
            <a:picLocks noChangeAspect="1"/>
          </p:cNvPicPr>
          <p:nvPr/>
        </p:nvPicPr>
        <p:blipFill>
          <a:blip r:embed="rId3"/>
          <a:stretch>
            <a:fillRect/>
          </a:stretch>
        </p:blipFill>
        <p:spPr>
          <a:xfrm>
            <a:off x="1029418" y="1491885"/>
            <a:ext cx="9615576" cy="5196945"/>
          </a:xfrm>
          <a:prstGeom prst="rect">
            <a:avLst/>
          </a:prstGeom>
        </p:spPr>
      </p:pic>
      <p:sp>
        <p:nvSpPr>
          <p:cNvPr id="6" name="TextBox 5">
            <a:extLst>
              <a:ext uri="{FF2B5EF4-FFF2-40B4-BE49-F238E27FC236}">
                <a16:creationId xmlns:a16="http://schemas.microsoft.com/office/drawing/2014/main" id="{A85A11F2-6BBD-853C-BFAD-CF44B5ED91A1}"/>
              </a:ext>
            </a:extLst>
          </p:cNvPr>
          <p:cNvSpPr txBox="1"/>
          <p:nvPr/>
        </p:nvSpPr>
        <p:spPr>
          <a:xfrm>
            <a:off x="3045247" y="1885880"/>
            <a:ext cx="25178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a:t>
            </a:r>
            <a:r>
              <a:rPr lang="en-US" dirty="0" err="1">
                <a:cs typeface="Calibri"/>
              </a:rPr>
              <a:t>locastions</a:t>
            </a:r>
            <a:r>
              <a:rPr lang="en-US" dirty="0">
                <a:cs typeface="Calibri"/>
              </a:rPr>
              <a:t> of Space X launch sites are on both the east and west coast of the United States. </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successes</a:t>
            </a:r>
          </a:p>
        </p:txBody>
      </p:sp>
      <p:pic>
        <p:nvPicPr>
          <p:cNvPr id="2" name="Picture 3" descr="A picture containing text, indoor&#10;&#10;Description automatically generated">
            <a:extLst>
              <a:ext uri="{FF2B5EF4-FFF2-40B4-BE49-F238E27FC236}">
                <a16:creationId xmlns:a16="http://schemas.microsoft.com/office/drawing/2014/main" id="{97EA8CC7-B4AF-0A49-0AA1-12D582D8C2F9}"/>
              </a:ext>
            </a:extLst>
          </p:cNvPr>
          <p:cNvPicPr>
            <a:picLocks noChangeAspect="1"/>
          </p:cNvPicPr>
          <p:nvPr/>
        </p:nvPicPr>
        <p:blipFill>
          <a:blip r:embed="rId3"/>
          <a:stretch>
            <a:fillRect/>
          </a:stretch>
        </p:blipFill>
        <p:spPr>
          <a:xfrm>
            <a:off x="8721306" y="1721573"/>
            <a:ext cx="3088256" cy="1718328"/>
          </a:xfrm>
          <a:prstGeom prst="rect">
            <a:avLst/>
          </a:prstGeom>
        </p:spPr>
      </p:pic>
      <p:pic>
        <p:nvPicPr>
          <p:cNvPr id="4" name="Picture 5" descr="Diagram&#10;&#10;Description automatically generated">
            <a:extLst>
              <a:ext uri="{FF2B5EF4-FFF2-40B4-BE49-F238E27FC236}">
                <a16:creationId xmlns:a16="http://schemas.microsoft.com/office/drawing/2014/main" id="{9E253E4E-A20E-D856-F945-5DA3B9ABAAE0}"/>
              </a:ext>
            </a:extLst>
          </p:cNvPr>
          <p:cNvPicPr>
            <a:picLocks noChangeAspect="1"/>
          </p:cNvPicPr>
          <p:nvPr/>
        </p:nvPicPr>
        <p:blipFill>
          <a:blip r:embed="rId4"/>
          <a:stretch>
            <a:fillRect/>
          </a:stretch>
        </p:blipFill>
        <p:spPr>
          <a:xfrm>
            <a:off x="8333117" y="3955573"/>
            <a:ext cx="3318294" cy="2066739"/>
          </a:xfrm>
          <a:prstGeom prst="rect">
            <a:avLst/>
          </a:prstGeom>
        </p:spPr>
      </p:pic>
      <p:pic>
        <p:nvPicPr>
          <p:cNvPr id="6" name="Picture 6" descr="Map&#10;&#10;Description automatically generated">
            <a:extLst>
              <a:ext uri="{FF2B5EF4-FFF2-40B4-BE49-F238E27FC236}">
                <a16:creationId xmlns:a16="http://schemas.microsoft.com/office/drawing/2014/main" id="{C4A67358-BD7C-EBAC-9A1D-5221AC680261}"/>
              </a:ext>
            </a:extLst>
          </p:cNvPr>
          <p:cNvPicPr>
            <a:picLocks noChangeAspect="1"/>
          </p:cNvPicPr>
          <p:nvPr/>
        </p:nvPicPr>
        <p:blipFill>
          <a:blip r:embed="rId5"/>
          <a:stretch>
            <a:fillRect/>
          </a:stretch>
        </p:blipFill>
        <p:spPr>
          <a:xfrm>
            <a:off x="1446363" y="1493011"/>
            <a:ext cx="6898256" cy="3095601"/>
          </a:xfrm>
          <a:prstGeom prst="rect">
            <a:avLst/>
          </a:prstGeom>
        </p:spPr>
      </p:pic>
      <p:pic>
        <p:nvPicPr>
          <p:cNvPr id="7" name="Picture 8" descr="Map&#10;&#10;Description automatically generated">
            <a:extLst>
              <a:ext uri="{FF2B5EF4-FFF2-40B4-BE49-F238E27FC236}">
                <a16:creationId xmlns:a16="http://schemas.microsoft.com/office/drawing/2014/main" id="{9F14F0D5-BF60-1EDD-FA21-D010302EEC39}"/>
              </a:ext>
            </a:extLst>
          </p:cNvPr>
          <p:cNvPicPr>
            <a:picLocks noChangeAspect="1"/>
          </p:cNvPicPr>
          <p:nvPr/>
        </p:nvPicPr>
        <p:blipFill>
          <a:blip r:embed="rId6"/>
          <a:stretch>
            <a:fillRect/>
          </a:stretch>
        </p:blipFill>
        <p:spPr>
          <a:xfrm>
            <a:off x="4436854" y="4704225"/>
            <a:ext cx="3332671" cy="1777134"/>
          </a:xfrm>
          <a:prstGeom prst="rect">
            <a:avLst/>
          </a:prstGeom>
        </p:spPr>
      </p:pic>
      <p:sp>
        <p:nvSpPr>
          <p:cNvPr id="9" name="TextBox 8">
            <a:extLst>
              <a:ext uri="{FF2B5EF4-FFF2-40B4-BE49-F238E27FC236}">
                <a16:creationId xmlns:a16="http://schemas.microsoft.com/office/drawing/2014/main" id="{CDF74A1B-B2FC-9607-5C0E-BAFC18BCFBC3}"/>
              </a:ext>
            </a:extLst>
          </p:cNvPr>
          <p:cNvSpPr txBox="1"/>
          <p:nvPr/>
        </p:nvSpPr>
        <p:spPr>
          <a:xfrm>
            <a:off x="1443241" y="5300350"/>
            <a:ext cx="21021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launch site KSC LC 39A has the highest success rate of all of the sites. </a:t>
            </a:r>
            <a:endParaRPr lang="en-US" dirty="0"/>
          </a:p>
        </p:txBody>
      </p:sp>
      <p:sp>
        <p:nvSpPr>
          <p:cNvPr id="10" name="Arrow: Up 9">
            <a:extLst>
              <a:ext uri="{FF2B5EF4-FFF2-40B4-BE49-F238E27FC236}">
                <a16:creationId xmlns:a16="http://schemas.microsoft.com/office/drawing/2014/main" id="{7F9A0843-90E8-95B1-EE28-3E6E03EB3601}"/>
              </a:ext>
            </a:extLst>
          </p:cNvPr>
          <p:cNvSpPr/>
          <p:nvPr/>
        </p:nvSpPr>
        <p:spPr>
          <a:xfrm>
            <a:off x="2190558" y="3674791"/>
            <a:ext cx="431320" cy="14808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distance to </a:t>
            </a:r>
            <a:r>
              <a:rPr lang="en-US" dirty="0" err="1">
                <a:solidFill>
                  <a:srgbClr val="0B49CB"/>
                </a:solidFill>
                <a:latin typeface="Abadi"/>
              </a:rPr>
              <a:t>Proximaties</a:t>
            </a:r>
          </a:p>
        </p:txBody>
      </p:sp>
      <p:pic>
        <p:nvPicPr>
          <p:cNvPr id="4" name="Picture 5" descr="A picture containing text, sky, map&#10;&#10;Description automatically generated">
            <a:extLst>
              <a:ext uri="{FF2B5EF4-FFF2-40B4-BE49-F238E27FC236}">
                <a16:creationId xmlns:a16="http://schemas.microsoft.com/office/drawing/2014/main" id="{1AE29DF6-1D07-4557-81C2-63AECE8DFC0F}"/>
              </a:ext>
            </a:extLst>
          </p:cNvPr>
          <p:cNvPicPr>
            <a:picLocks noChangeAspect="1"/>
          </p:cNvPicPr>
          <p:nvPr/>
        </p:nvPicPr>
        <p:blipFill>
          <a:blip r:embed="rId3"/>
          <a:stretch>
            <a:fillRect/>
          </a:stretch>
        </p:blipFill>
        <p:spPr>
          <a:xfrm>
            <a:off x="382438" y="1645402"/>
            <a:ext cx="7473350" cy="4774892"/>
          </a:xfrm>
          <a:prstGeom prst="rect">
            <a:avLst/>
          </a:prstGeom>
        </p:spPr>
      </p:pic>
      <p:sp>
        <p:nvSpPr>
          <p:cNvPr id="6" name="TextBox 5">
            <a:extLst>
              <a:ext uri="{FF2B5EF4-FFF2-40B4-BE49-F238E27FC236}">
                <a16:creationId xmlns:a16="http://schemas.microsoft.com/office/drawing/2014/main" id="{6F937B61-C326-C5D0-FA82-436E6D727D6E}"/>
              </a:ext>
            </a:extLst>
          </p:cNvPr>
          <p:cNvSpPr txBox="1"/>
          <p:nvPr/>
        </p:nvSpPr>
        <p:spPr>
          <a:xfrm>
            <a:off x="8046120" y="1880680"/>
            <a:ext cx="369375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a:rPr>
              <a:t>closest highway = 0.58 km
closest railroad = 1.28 km
closest city = 51.434 km</a:t>
            </a:r>
            <a:endParaRPr lang="en-US" dirty="0">
              <a:latin typeface="Calibri" panose="020F0502020204030204"/>
              <a:cs typeface="Calibri" panose="020F0502020204030204"/>
            </a:endParaRPr>
          </a:p>
          <a:p>
            <a:r>
              <a:rPr lang="en-US" dirty="0">
                <a:latin typeface="Consolas"/>
              </a:rPr>
              <a:t>distance to coastline = .86km
</a:t>
            </a:r>
            <a:endParaRPr lang="en-US">
              <a:cs typeface="Calibri"/>
            </a:endParaRPr>
          </a:p>
          <a:p>
            <a:pPr algn="l"/>
            <a:endParaRPr lang="en-US" dirty="0">
              <a:cs typeface="Calibr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 of Launch Success by Site</a:t>
            </a:r>
          </a:p>
        </p:txBody>
      </p:sp>
      <p:pic>
        <p:nvPicPr>
          <p:cNvPr id="2" name="Picture 3" descr="Chart, pie chart&#10;&#10;Description automatically generated">
            <a:extLst>
              <a:ext uri="{FF2B5EF4-FFF2-40B4-BE49-F238E27FC236}">
                <a16:creationId xmlns:a16="http://schemas.microsoft.com/office/drawing/2014/main" id="{806F555F-6F44-B6DB-8E76-599A53C0D696}"/>
              </a:ext>
            </a:extLst>
          </p:cNvPr>
          <p:cNvPicPr>
            <a:picLocks noChangeAspect="1"/>
          </p:cNvPicPr>
          <p:nvPr/>
        </p:nvPicPr>
        <p:blipFill>
          <a:blip r:embed="rId3"/>
          <a:stretch>
            <a:fillRect/>
          </a:stretch>
        </p:blipFill>
        <p:spPr>
          <a:xfrm>
            <a:off x="770627" y="1467551"/>
            <a:ext cx="9457426" cy="3922897"/>
          </a:xfrm>
          <a:prstGeom prst="rect">
            <a:avLst/>
          </a:prstGeom>
        </p:spPr>
      </p:pic>
      <p:sp>
        <p:nvSpPr>
          <p:cNvPr id="4" name="TextBox 3">
            <a:extLst>
              <a:ext uri="{FF2B5EF4-FFF2-40B4-BE49-F238E27FC236}">
                <a16:creationId xmlns:a16="http://schemas.microsoft.com/office/drawing/2014/main" id="{42A055D8-B619-CF93-89ED-B6D5040AEF81}"/>
              </a:ext>
            </a:extLst>
          </p:cNvPr>
          <p:cNvSpPr txBox="1"/>
          <p:nvPr/>
        </p:nvSpPr>
        <p:spPr>
          <a:xfrm>
            <a:off x="1076739" y="5648739"/>
            <a:ext cx="95084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Launch Site KSC LC39A has the most launch successes of any site. </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30007"/>
            <a:ext cx="10103443" cy="48026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a:rPr>
              <a:t>BACKGROUND</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latin typeface="Abadi"/>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endParaRPr lang="en-US" dirty="0">
              <a:latin typeface="Abadi"/>
            </a:endParaRPr>
          </a:p>
          <a:p>
            <a:pPr marL="0" indent="0">
              <a:spcBef>
                <a:spcPts val="1400"/>
              </a:spcBef>
              <a:buNone/>
            </a:pPr>
            <a:endParaRPr lang="en-US" sz="2200" dirty="0">
              <a:latin typeface="Abadi"/>
            </a:endParaRPr>
          </a:p>
          <a:p>
            <a:pPr>
              <a:spcBef>
                <a:spcPts val="1400"/>
              </a:spcBef>
            </a:pPr>
            <a:r>
              <a:rPr lang="en-US" sz="2200" dirty="0">
                <a:solidFill>
                  <a:schemeClr val="accent3">
                    <a:lumMod val="25000"/>
                  </a:schemeClr>
                </a:solidFill>
                <a:latin typeface="Abadi"/>
              </a:rPr>
              <a:t>Problems you want to find answers</a:t>
            </a:r>
          </a:p>
          <a:p>
            <a:pPr>
              <a:spcBef>
                <a:spcPts val="1400"/>
              </a:spcBef>
            </a:pPr>
            <a:r>
              <a:rPr lang="en-US" sz="2200" dirty="0">
                <a:latin typeface="Abadi"/>
              </a:rPr>
              <a:t>We would like predict if the Falcon 9 first stage will land successfully.</a:t>
            </a:r>
          </a:p>
          <a:p>
            <a:pPr>
              <a:spcBef>
                <a:spcPts val="1400"/>
              </a:spcBef>
            </a:pPr>
            <a:r>
              <a:rPr lang="en-US" sz="2200" dirty="0">
                <a:latin typeface="Abadi"/>
              </a:rPr>
              <a:t>Which factors affect the Falcon 9 landing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 for site KSC LC-39A</a:t>
            </a:r>
          </a:p>
        </p:txBody>
      </p:sp>
      <p:pic>
        <p:nvPicPr>
          <p:cNvPr id="2" name="Picture 3" descr="Chart, pie chart&#10;&#10;Description automatically generated">
            <a:extLst>
              <a:ext uri="{FF2B5EF4-FFF2-40B4-BE49-F238E27FC236}">
                <a16:creationId xmlns:a16="http://schemas.microsoft.com/office/drawing/2014/main" id="{1881EAFA-8C63-C06F-CC7D-49CB540EB70B}"/>
              </a:ext>
            </a:extLst>
          </p:cNvPr>
          <p:cNvPicPr>
            <a:picLocks noChangeAspect="1"/>
          </p:cNvPicPr>
          <p:nvPr/>
        </p:nvPicPr>
        <p:blipFill>
          <a:blip r:embed="rId3"/>
          <a:stretch>
            <a:fillRect/>
          </a:stretch>
        </p:blipFill>
        <p:spPr>
          <a:xfrm>
            <a:off x="612476" y="1717068"/>
            <a:ext cx="11082067" cy="4128354"/>
          </a:xfrm>
          <a:prstGeom prst="rect">
            <a:avLst/>
          </a:prstGeom>
        </p:spPr>
      </p:pic>
      <p:sp>
        <p:nvSpPr>
          <p:cNvPr id="4" name="TextBox 3">
            <a:extLst>
              <a:ext uri="{FF2B5EF4-FFF2-40B4-BE49-F238E27FC236}">
                <a16:creationId xmlns:a16="http://schemas.microsoft.com/office/drawing/2014/main" id="{148EF9D5-FF40-2001-0264-9D95458CD0BE}"/>
              </a:ext>
            </a:extLst>
          </p:cNvPr>
          <p:cNvSpPr txBox="1"/>
          <p:nvPr/>
        </p:nvSpPr>
        <p:spPr>
          <a:xfrm>
            <a:off x="795130" y="6029739"/>
            <a:ext cx="9226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launch success rate for site KSC LC-39A is 76.9%</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439332" y="538650"/>
            <a:ext cx="11033184"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with Payload Range Slider</a:t>
            </a:r>
          </a:p>
        </p:txBody>
      </p:sp>
      <p:pic>
        <p:nvPicPr>
          <p:cNvPr id="2" name="Picture 3">
            <a:extLst>
              <a:ext uri="{FF2B5EF4-FFF2-40B4-BE49-F238E27FC236}">
                <a16:creationId xmlns:a16="http://schemas.microsoft.com/office/drawing/2014/main" id="{249AE553-7A60-C91C-1819-5C24C8DB72AD}"/>
              </a:ext>
            </a:extLst>
          </p:cNvPr>
          <p:cNvPicPr>
            <a:picLocks noChangeAspect="1"/>
          </p:cNvPicPr>
          <p:nvPr/>
        </p:nvPicPr>
        <p:blipFill>
          <a:blip r:embed="rId3"/>
          <a:stretch>
            <a:fillRect/>
          </a:stretch>
        </p:blipFill>
        <p:spPr>
          <a:xfrm>
            <a:off x="612476" y="1404724"/>
            <a:ext cx="9903123" cy="3818513"/>
          </a:xfrm>
          <a:prstGeom prst="rect">
            <a:avLst/>
          </a:prstGeom>
        </p:spPr>
      </p:pic>
      <p:sp>
        <p:nvSpPr>
          <p:cNvPr id="4" name="TextBox 3">
            <a:extLst>
              <a:ext uri="{FF2B5EF4-FFF2-40B4-BE49-F238E27FC236}">
                <a16:creationId xmlns:a16="http://schemas.microsoft.com/office/drawing/2014/main" id="{13A0108C-FCEE-30BF-F5AD-E59A137D264D}"/>
              </a:ext>
            </a:extLst>
          </p:cNvPr>
          <p:cNvSpPr txBox="1"/>
          <p:nvPr/>
        </p:nvSpPr>
        <p:spPr>
          <a:xfrm>
            <a:off x="944217" y="5433391"/>
            <a:ext cx="90114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Booster version FT has the most successful launches with payload between 3k-8k</a:t>
            </a:r>
          </a:p>
          <a:p>
            <a:r>
              <a:rPr lang="en-US" dirty="0">
                <a:cs typeface="Calibri"/>
              </a:rPr>
              <a:t>Booster version B4 has the highest success rate &amp; the heaviest payloads.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3B532C79-244A-6B45-8E3B-708E17ECFACA}"/>
              </a:ext>
            </a:extLst>
          </p:cNvPr>
          <p:cNvGraphicFramePr>
            <a:graphicFrameLocks/>
          </p:cNvGraphicFramePr>
          <p:nvPr>
            <p:extLst>
              <p:ext uri="{D42A27DB-BD31-4B8C-83A1-F6EECF244321}">
                <p14:modId xmlns:p14="http://schemas.microsoft.com/office/powerpoint/2010/main" val="3415345457"/>
              </p:ext>
            </p:extLst>
          </p:nvPr>
        </p:nvGraphicFramePr>
        <p:xfrm>
          <a:off x="776378" y="1516812"/>
          <a:ext cx="9891622" cy="46553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5">
            <a:extLst>
              <a:ext uri="{FF2B5EF4-FFF2-40B4-BE49-F238E27FC236}">
                <a16:creationId xmlns:a16="http://schemas.microsoft.com/office/drawing/2014/main" id="{545304BD-CCDE-EEB3-CE06-761D1A58E376}"/>
              </a:ext>
            </a:extLst>
          </p:cNvPr>
          <p:cNvPicPr>
            <a:picLocks noChangeAspect="1"/>
          </p:cNvPicPr>
          <p:nvPr/>
        </p:nvPicPr>
        <p:blipFill>
          <a:blip r:embed="rId3"/>
          <a:stretch>
            <a:fillRect/>
          </a:stretch>
        </p:blipFill>
        <p:spPr>
          <a:xfrm>
            <a:off x="971909" y="1426801"/>
            <a:ext cx="6581954" cy="5355870"/>
          </a:xfrm>
          <a:prstGeom prst="rect">
            <a:avLst/>
          </a:prstGeom>
        </p:spPr>
      </p:pic>
      <p:sp>
        <p:nvSpPr>
          <p:cNvPr id="6" name="TextBox 5">
            <a:extLst>
              <a:ext uri="{FF2B5EF4-FFF2-40B4-BE49-F238E27FC236}">
                <a16:creationId xmlns:a16="http://schemas.microsoft.com/office/drawing/2014/main" id="{07AE5B18-7686-20F3-28B3-E11707B4C757}"/>
              </a:ext>
            </a:extLst>
          </p:cNvPr>
          <p:cNvSpPr txBox="1"/>
          <p:nvPr/>
        </p:nvSpPr>
        <p:spPr>
          <a:xfrm>
            <a:off x="8365434" y="2136912"/>
            <a:ext cx="260073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Confusion Matrix of the Support Vector Machine Shows that there is a high accuracy predicting launches that will land and are slightly weaker in predicting which launches will not land. </a:t>
            </a:r>
            <a:endParaRPr lang="en-U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CBAB9408-A5F5-7993-7AC9-D6F2733C2BFA}"/>
              </a:ext>
            </a:extLst>
          </p:cNvPr>
          <p:cNvSpPr txBox="1"/>
          <p:nvPr/>
        </p:nvSpPr>
        <p:spPr>
          <a:xfrm>
            <a:off x="960782" y="1590260"/>
            <a:ext cx="10303565"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buFont typeface="Arial"/>
              <a:buChar char="•"/>
            </a:pPr>
            <a:r>
              <a:rPr lang="en-US" b="1" dirty="0">
                <a:solidFill>
                  <a:schemeClr val="accent3">
                    <a:lumMod val="25000"/>
                  </a:schemeClr>
                </a:solidFill>
                <a:ea typeface="+mn-lt"/>
                <a:cs typeface="+mn-lt"/>
              </a:rPr>
              <a:t>Exploratory data analysis results</a:t>
            </a:r>
          </a:p>
          <a:p>
            <a:pPr marL="742950" lvl="1" indent="-285750">
              <a:spcBef>
                <a:spcPts val="1400"/>
              </a:spcBef>
              <a:buFont typeface="Arial"/>
              <a:buChar char="•"/>
            </a:pPr>
            <a:r>
              <a:rPr lang="en-US">
                <a:solidFill>
                  <a:schemeClr val="accent3">
                    <a:lumMod val="25000"/>
                  </a:schemeClr>
                </a:solidFill>
                <a:ea typeface="+mn-lt"/>
                <a:cs typeface="+mn-lt"/>
              </a:rPr>
              <a:t>Rockets with heavier payloads were more successful</a:t>
            </a:r>
            <a:endParaRPr lang="en-US">
              <a:ea typeface="+mn-lt"/>
              <a:cs typeface="+mn-lt"/>
            </a:endParaRPr>
          </a:p>
          <a:p>
            <a:pPr marL="742950" lvl="1" indent="-285750">
              <a:spcBef>
                <a:spcPts val="1400"/>
              </a:spcBef>
              <a:buFont typeface="Arial"/>
              <a:buChar char="•"/>
            </a:pPr>
            <a:r>
              <a:rPr lang="en-US" dirty="0">
                <a:solidFill>
                  <a:schemeClr val="accent3">
                    <a:lumMod val="25000"/>
                  </a:schemeClr>
                </a:solidFill>
                <a:ea typeface="+mn-lt"/>
                <a:cs typeface="+mn-lt"/>
              </a:rPr>
              <a:t>After 2013 rocket success began to increase</a:t>
            </a:r>
            <a:endParaRPr lang="en-US" dirty="0">
              <a:ea typeface="+mn-lt"/>
              <a:cs typeface="+mn-lt"/>
            </a:endParaRPr>
          </a:p>
          <a:p>
            <a:pPr marL="742950" lvl="1" indent="-285750">
              <a:spcBef>
                <a:spcPts val="1400"/>
              </a:spcBef>
              <a:buFont typeface="Arial"/>
              <a:buChar char="•"/>
            </a:pPr>
            <a:r>
              <a:rPr lang="en-US" dirty="0">
                <a:solidFill>
                  <a:schemeClr val="accent3">
                    <a:lumMod val="25000"/>
                  </a:schemeClr>
                </a:solidFill>
                <a:ea typeface="+mn-lt"/>
                <a:cs typeface="+mn-lt"/>
              </a:rPr>
              <a:t>Orbits GEO, SSO, HEO &amp; ES L1 had the greatest success rate</a:t>
            </a:r>
            <a:endParaRPr lang="en-US" dirty="0">
              <a:ea typeface="+mn-lt"/>
              <a:cs typeface="+mn-lt"/>
            </a:endParaRPr>
          </a:p>
          <a:p>
            <a:pPr marL="285750" indent="-285750">
              <a:spcBef>
                <a:spcPts val="1400"/>
              </a:spcBef>
              <a:buFont typeface="Arial"/>
              <a:buChar char="•"/>
            </a:pPr>
            <a:r>
              <a:rPr lang="en-US" b="1" dirty="0">
                <a:solidFill>
                  <a:schemeClr val="accent3">
                    <a:lumMod val="25000"/>
                  </a:schemeClr>
                </a:solidFill>
                <a:ea typeface="+mn-lt"/>
                <a:cs typeface="+mn-lt"/>
              </a:rPr>
              <a:t>Predictive analysis results</a:t>
            </a:r>
          </a:p>
          <a:p>
            <a:pPr marL="742950" lvl="1" indent="-285750">
              <a:spcBef>
                <a:spcPts val="1400"/>
              </a:spcBef>
              <a:buFont typeface="Arial"/>
              <a:buChar char="•"/>
            </a:pPr>
            <a:r>
              <a:rPr lang="en-US" dirty="0">
                <a:solidFill>
                  <a:schemeClr val="accent3">
                    <a:lumMod val="25000"/>
                  </a:schemeClr>
                </a:solidFill>
                <a:ea typeface="+mn-lt"/>
                <a:cs typeface="+mn-lt"/>
              </a:rPr>
              <a:t>Support Vector Machine had the highest accuracy of predicting the landing of the rocket </a:t>
            </a:r>
            <a:endParaRPr lang="en-US" dirty="0">
              <a:ea typeface="+mn-lt"/>
              <a:cs typeface="+mn-lt"/>
            </a:endParaRPr>
          </a:p>
          <a:p>
            <a:pPr marL="742950" lvl="1" indent="-285750">
              <a:spcBef>
                <a:spcPts val="1400"/>
              </a:spcBef>
              <a:buFont typeface="Arial"/>
              <a:buChar char="•"/>
            </a:pPr>
            <a:r>
              <a:rPr lang="en-US" dirty="0">
                <a:solidFill>
                  <a:schemeClr val="accent3">
                    <a:lumMod val="25000"/>
                  </a:schemeClr>
                </a:solidFill>
                <a:ea typeface="+mn-lt"/>
                <a:cs typeface="+mn-lt"/>
              </a:rPr>
              <a:t>Logistic Regression was best at predicting the outcome of rockets that did not land</a:t>
            </a:r>
            <a:endParaRPr lang="en-US" dirty="0"/>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https://github.com/AmyLEvangelista/Data-Collection-API</a:t>
            </a:r>
            <a:endParaRPr lang="en-US" sz="220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948204"/>
            <a:ext cx="10104817" cy="48524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600" dirty="0">
                <a:solidFill>
                  <a:schemeClr val="bg2">
                    <a:lumMod val="50000"/>
                  </a:schemeClr>
                </a:solidFill>
                <a:latin typeface="Abadi"/>
              </a:rPr>
              <a:t>Request rocket launch data from the SpaceX Rest API</a:t>
            </a:r>
          </a:p>
          <a:p>
            <a:pPr lvl="1">
              <a:lnSpc>
                <a:spcPct val="120000"/>
              </a:lnSpc>
              <a:spcBef>
                <a:spcPts val="1400"/>
              </a:spcBef>
            </a:pPr>
            <a:r>
              <a:rPr lang="en-US" sz="1600" dirty="0">
                <a:solidFill>
                  <a:schemeClr val="bg2">
                    <a:lumMod val="50000"/>
                  </a:schemeClr>
                </a:solidFill>
                <a:latin typeface="Abadi"/>
              </a:rPr>
              <a:t>Perform </a:t>
            </a:r>
            <a:r>
              <a:rPr lang="en-US" sz="1600" dirty="0" err="1">
                <a:solidFill>
                  <a:schemeClr val="bg2">
                    <a:lumMod val="50000"/>
                  </a:schemeClr>
                </a:solidFill>
                <a:latin typeface="Abadi"/>
              </a:rPr>
              <a:t>Webscraping</a:t>
            </a:r>
            <a:r>
              <a:rPr lang="en-US" sz="1600" dirty="0">
                <a:solidFill>
                  <a:schemeClr val="bg2">
                    <a:lumMod val="50000"/>
                  </a:schemeClr>
                </a:solidFill>
                <a:latin typeface="Abadi"/>
              </a:rPr>
              <a:t> on the Space X Wikipedia </a:t>
            </a:r>
          </a:p>
          <a:p>
            <a:pPr marL="228600" lvl="1">
              <a:lnSpc>
                <a:spcPct val="120000"/>
              </a:lnSpc>
              <a:spcBef>
                <a:spcPts val="1400"/>
              </a:spcBef>
            </a:pPr>
            <a:r>
              <a:rPr lang="en-US" sz="1600" dirty="0">
                <a:solidFill>
                  <a:schemeClr val="accent3">
                    <a:lumMod val="25000"/>
                  </a:schemeClr>
                </a:solidFill>
                <a:latin typeface="Abadi"/>
              </a:rPr>
              <a:t>Perform Data Wrangling</a:t>
            </a:r>
          </a:p>
          <a:p>
            <a:pPr marL="685800" lvl="2">
              <a:lnSpc>
                <a:spcPct val="120000"/>
              </a:lnSpc>
              <a:spcBef>
                <a:spcPts val="1400"/>
              </a:spcBef>
            </a:pPr>
            <a:r>
              <a:rPr lang="en-US" sz="1600" dirty="0">
                <a:solidFill>
                  <a:schemeClr val="accent3">
                    <a:lumMod val="25000"/>
                  </a:schemeClr>
                </a:solidFill>
                <a:latin typeface="Abadi"/>
              </a:rPr>
              <a:t>One hot encoding data fields for machine learning</a:t>
            </a:r>
          </a:p>
          <a:p>
            <a:pPr marL="685800" lvl="2">
              <a:lnSpc>
                <a:spcPct val="120000"/>
              </a:lnSpc>
              <a:spcBef>
                <a:spcPts val="1400"/>
              </a:spcBef>
            </a:pPr>
            <a:r>
              <a:rPr lang="en-US" sz="1600" dirty="0">
                <a:solidFill>
                  <a:schemeClr val="accent3">
                    <a:lumMod val="25000"/>
                  </a:schemeClr>
                </a:solidFill>
                <a:latin typeface="Abadi"/>
              </a:rPr>
              <a:t>Data cleaning by eliminating unnecessary columns and replacing null values</a:t>
            </a:r>
          </a:p>
          <a:p>
            <a:pPr marL="228600" lvl="1">
              <a:lnSpc>
                <a:spcPct val="120000"/>
              </a:lnSpc>
              <a:spcBef>
                <a:spcPts val="1400"/>
              </a:spcBef>
            </a:pPr>
            <a:r>
              <a:rPr lang="en-US" sz="1600" dirty="0">
                <a:solidFill>
                  <a:schemeClr val="accent3">
                    <a:lumMod val="25000"/>
                  </a:schemeClr>
                </a:solidFill>
                <a:latin typeface="Abadi"/>
              </a:rPr>
              <a:t>Perform Exploratory Data Analysis using Data Visualization and SQL</a:t>
            </a:r>
          </a:p>
          <a:p>
            <a:pPr marL="228600" lvl="1">
              <a:lnSpc>
                <a:spcPct val="120000"/>
              </a:lnSpc>
              <a:spcBef>
                <a:spcPts val="1400"/>
              </a:spcBef>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marL="228600" lvl="1">
              <a:lnSpc>
                <a:spcPct val="120000"/>
              </a:lnSpc>
              <a:spcBef>
                <a:spcPts val="1400"/>
              </a:spcBef>
            </a:pPr>
            <a:r>
              <a:rPr lang="en-US" sz="1600" dirty="0">
                <a:solidFill>
                  <a:schemeClr val="accent3">
                    <a:lumMod val="25000"/>
                  </a:schemeClr>
                </a:solidFill>
                <a:latin typeface="Abadi"/>
              </a:rPr>
              <a:t>Perform predictive analysis using classification models</a:t>
            </a:r>
          </a:p>
          <a:p>
            <a:pPr marL="685800" lvl="2">
              <a:lnSpc>
                <a:spcPct val="120000"/>
              </a:lnSpc>
              <a:spcBef>
                <a:spcPts val="1400"/>
              </a:spcBef>
            </a:pPr>
            <a:r>
              <a:rPr lang="en-US" sz="1600" dirty="0">
                <a:solidFill>
                  <a:schemeClr val="accent3">
                    <a:lumMod val="25000"/>
                  </a:schemeClr>
                </a:solidFill>
                <a:latin typeface="Abadi"/>
              </a:rPr>
              <a:t>Employed Logistic Regression, K-Nearest Neighbor (KNN), Support Vector Machines,(SVM)  and Decision Trees to predict rocket launch outcome</a:t>
            </a:r>
          </a:p>
          <a:p>
            <a:pPr marL="457200" lvl="1" indent="0">
              <a:lnSpc>
                <a:spcPct val="120000"/>
              </a:lnSpc>
              <a:spcBef>
                <a:spcPts val="1400"/>
              </a:spcBef>
              <a:buNone/>
            </a:pPr>
            <a:endParaRPr lang="en-US" sz="7600" dirty="0">
              <a:solidFill>
                <a:srgbClr val="292929"/>
              </a:solidFill>
              <a:latin typeface="IBM Plex Mono Text"/>
            </a:endParaRPr>
          </a:p>
          <a:p>
            <a:pPr lvl="1">
              <a:lnSpc>
                <a:spcPct val="120000"/>
              </a:lnSpc>
              <a:spcBef>
                <a:spcPts val="1400"/>
              </a:spcBef>
            </a:pPr>
            <a:endParaRPr lang="en-US" sz="7600" dirty="0">
              <a:solidFill>
                <a:srgbClr val="76717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6795"/>
            <a:ext cx="1051560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Combine available SpaceX data using the Space X Rest API and information from SpaceX Wikipedia page. The HTML gathered from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is parsed using the Beautiful Soup library.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4" name="Diagram 24">
            <a:extLst>
              <a:ext uri="{FF2B5EF4-FFF2-40B4-BE49-F238E27FC236}">
                <a16:creationId xmlns:a16="http://schemas.microsoft.com/office/drawing/2014/main" id="{E76829B5-FBAE-D5FC-C3BE-DDA1C16B0CCA}"/>
              </a:ext>
            </a:extLst>
          </p:cNvPr>
          <p:cNvGraphicFramePr/>
          <p:nvPr>
            <p:extLst>
              <p:ext uri="{D42A27DB-BD31-4B8C-83A1-F6EECF244321}">
                <p14:modId xmlns:p14="http://schemas.microsoft.com/office/powerpoint/2010/main" val="172910755"/>
              </p:ext>
            </p:extLst>
          </p:nvPr>
        </p:nvGraphicFramePr>
        <p:xfrm>
          <a:off x="819510" y="2707256"/>
          <a:ext cx="4456982"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08" name="Oval 707">
            <a:extLst>
              <a:ext uri="{FF2B5EF4-FFF2-40B4-BE49-F238E27FC236}">
                <a16:creationId xmlns:a16="http://schemas.microsoft.com/office/drawing/2014/main" id="{F66726DC-D3C6-40D0-FEEC-F7D2CB2C101E}"/>
              </a:ext>
            </a:extLst>
          </p:cNvPr>
          <p:cNvSpPr/>
          <p:nvPr/>
        </p:nvSpPr>
        <p:spPr>
          <a:xfrm>
            <a:off x="5542930" y="3423646"/>
            <a:ext cx="1754037" cy="1883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Normalize data in .csv file</a:t>
            </a:r>
            <a:endParaRPr lang="en-US" dirty="0"/>
          </a:p>
        </p:txBody>
      </p:sp>
      <p:sp>
        <p:nvSpPr>
          <p:cNvPr id="709" name="Arrow: Right 708">
            <a:extLst>
              <a:ext uri="{FF2B5EF4-FFF2-40B4-BE49-F238E27FC236}">
                <a16:creationId xmlns:a16="http://schemas.microsoft.com/office/drawing/2014/main" id="{F32DAF2A-0A95-62C7-B76A-CB23E416EABD}"/>
              </a:ext>
            </a:extLst>
          </p:cNvPr>
          <p:cNvSpPr/>
          <p:nvPr/>
        </p:nvSpPr>
        <p:spPr>
          <a:xfrm>
            <a:off x="7556066" y="3807246"/>
            <a:ext cx="1437736" cy="963283"/>
          </a:xfrm>
          <a:prstGeom prst="rightArrow">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Rounded Corners 709">
            <a:extLst>
              <a:ext uri="{FF2B5EF4-FFF2-40B4-BE49-F238E27FC236}">
                <a16:creationId xmlns:a16="http://schemas.microsoft.com/office/drawing/2014/main" id="{8FF5D80C-3D65-ED5D-BB72-D5DD99549284}"/>
              </a:ext>
            </a:extLst>
          </p:cNvPr>
          <p:cNvSpPr/>
          <p:nvPr/>
        </p:nvSpPr>
        <p:spPr>
          <a:xfrm>
            <a:off x="8991355" y="3272838"/>
            <a:ext cx="2645433" cy="1725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Data ready for consolidation and data wrangling</a:t>
            </a:r>
            <a:endParaRPr lang="en-US" dirty="0" err="1"/>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marL="457200" indent="-457200">
              <a:lnSpc>
                <a:spcPct val="100000"/>
              </a:lnSpc>
              <a:spcBef>
                <a:spcPts val="1400"/>
              </a:spcBef>
              <a:buAutoNum type="arabicPeriod"/>
            </a:pPr>
            <a:r>
              <a:rPr lang="en-US" sz="2200" dirty="0">
                <a:solidFill>
                  <a:schemeClr val="accent3">
                    <a:lumMod val="25000"/>
                  </a:schemeClr>
                </a:solidFill>
                <a:latin typeface="Abadi"/>
              </a:rPr>
              <a:t>Get Response from SpaceX API</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AutoNum type="arabicPeriod"/>
            </a:pPr>
            <a:r>
              <a:rPr lang="en-US" sz="2200" dirty="0">
                <a:solidFill>
                  <a:schemeClr val="accent3">
                    <a:lumMod val="25000"/>
                  </a:schemeClr>
                </a:solidFill>
                <a:latin typeface="Abadi"/>
              </a:rPr>
              <a:t>Convert Response to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file</a:t>
            </a:r>
          </a:p>
          <a:p>
            <a:pPr marL="457200" indent="-457200">
              <a:lnSpc>
                <a:spcPct val="100000"/>
              </a:lnSpc>
              <a:spcBef>
                <a:spcPts val="1400"/>
              </a:spcBef>
              <a:buAutoNum type="arabicPeriod"/>
            </a:pPr>
            <a:r>
              <a:rPr lang="en-US" sz="2200" dirty="0">
                <a:solidFill>
                  <a:schemeClr val="accent3">
                    <a:lumMod val="25000"/>
                  </a:schemeClr>
                </a:solidFill>
                <a:latin typeface="Abadi"/>
              </a:rPr>
              <a:t>Apply custom functions to clean data</a:t>
            </a:r>
          </a:p>
          <a:p>
            <a:pPr marL="457200" indent="-457200">
              <a:lnSpc>
                <a:spcPct val="100000"/>
              </a:lnSpc>
              <a:spcBef>
                <a:spcPts val="1400"/>
              </a:spcBef>
              <a:buAutoNum type="arabicPeriod"/>
            </a:pPr>
            <a:r>
              <a:rPr lang="en-US" sz="2200" dirty="0">
                <a:solidFill>
                  <a:schemeClr val="accent3">
                    <a:lumMod val="25000"/>
                  </a:schemeClr>
                </a:solidFill>
                <a:latin typeface="Abadi"/>
              </a:rPr>
              <a:t>Assign lists to dictionary and then pandas </a:t>
            </a:r>
            <a:r>
              <a:rPr lang="en-US" sz="2200" dirty="0" err="1">
                <a:solidFill>
                  <a:schemeClr val="accent3">
                    <a:lumMod val="25000"/>
                  </a:schemeClr>
                </a:solidFill>
                <a:latin typeface="Abadi"/>
              </a:rPr>
              <a:t>dataframe</a:t>
            </a:r>
            <a:endParaRPr lang="en-US" sz="2200">
              <a:solidFill>
                <a:schemeClr val="accent3">
                  <a:lumMod val="25000"/>
                </a:schemeClr>
              </a:solidFill>
              <a:latin typeface="Abadi"/>
            </a:endParaRPr>
          </a:p>
          <a:p>
            <a:pPr marL="457200" indent="-457200">
              <a:lnSpc>
                <a:spcPct val="100000"/>
              </a:lnSpc>
              <a:spcBef>
                <a:spcPts val="1400"/>
              </a:spcBef>
              <a:buAutoNum type="arabicPeriod"/>
            </a:pPr>
            <a:r>
              <a:rPr lang="en-US" sz="2200" dirty="0">
                <a:solidFill>
                  <a:schemeClr val="accent3">
                    <a:lumMod val="25000"/>
                  </a:schemeClr>
                </a:solidFill>
                <a:latin typeface="Abadi"/>
              </a:rPr>
              <a:t>Filter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and export to .csv file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ea typeface="+mn-lt"/>
                <a:cs typeface="+mn-lt"/>
              </a:rPr>
              <a:t>https://github.com/AmyLEvangelista/Data-Collection-API/blob/main/jupyter-labs-spacex-data-collection-api(1).ipynb</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6">
            <a:extLst>
              <a:ext uri="{FF2B5EF4-FFF2-40B4-BE49-F238E27FC236}">
                <a16:creationId xmlns:a16="http://schemas.microsoft.com/office/drawing/2014/main" id="{901B08F9-1A9D-E03E-B13A-3355C31DF2DB}"/>
              </a:ext>
            </a:extLst>
          </p:cNvPr>
          <p:cNvPicPr>
            <a:picLocks noChangeAspect="1"/>
          </p:cNvPicPr>
          <p:nvPr/>
        </p:nvPicPr>
        <p:blipFill>
          <a:blip r:embed="rId3"/>
          <a:stretch>
            <a:fillRect/>
          </a:stretch>
        </p:blipFill>
        <p:spPr>
          <a:xfrm>
            <a:off x="6708477" y="1343794"/>
            <a:ext cx="3490822" cy="734222"/>
          </a:xfrm>
          <a:prstGeom prst="rect">
            <a:avLst/>
          </a:prstGeom>
        </p:spPr>
      </p:pic>
      <p:pic>
        <p:nvPicPr>
          <p:cNvPr id="8" name="Picture 8">
            <a:extLst>
              <a:ext uri="{FF2B5EF4-FFF2-40B4-BE49-F238E27FC236}">
                <a16:creationId xmlns:a16="http://schemas.microsoft.com/office/drawing/2014/main" id="{C1033E04-37CD-91B0-F2EF-445FA3AE3EDE}"/>
              </a:ext>
            </a:extLst>
          </p:cNvPr>
          <p:cNvPicPr>
            <a:picLocks noChangeAspect="1"/>
          </p:cNvPicPr>
          <p:nvPr/>
        </p:nvPicPr>
        <p:blipFill>
          <a:blip r:embed="rId4"/>
          <a:stretch>
            <a:fillRect/>
          </a:stretch>
        </p:blipFill>
        <p:spPr>
          <a:xfrm>
            <a:off x="5572664" y="2431680"/>
            <a:ext cx="6466935" cy="643169"/>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11127290-982E-D8BE-B128-DB47372F721B}"/>
              </a:ext>
            </a:extLst>
          </p:cNvPr>
          <p:cNvPicPr>
            <a:picLocks noChangeAspect="1"/>
          </p:cNvPicPr>
          <p:nvPr/>
        </p:nvPicPr>
        <p:blipFill>
          <a:blip r:embed="rId5"/>
          <a:stretch>
            <a:fillRect/>
          </a:stretch>
        </p:blipFill>
        <p:spPr>
          <a:xfrm>
            <a:off x="6162495" y="3226908"/>
            <a:ext cx="1549160" cy="1468108"/>
          </a:xfrm>
          <a:prstGeom prst="rect">
            <a:avLst/>
          </a:prstGeom>
        </p:spPr>
      </p:pic>
      <p:pic>
        <p:nvPicPr>
          <p:cNvPr id="11" name="Picture 11" descr="A picture containing text&#10;&#10;Description automatically generated">
            <a:extLst>
              <a:ext uri="{FF2B5EF4-FFF2-40B4-BE49-F238E27FC236}">
                <a16:creationId xmlns:a16="http://schemas.microsoft.com/office/drawing/2014/main" id="{1FA53E93-BAD7-0C17-BD49-F811D21EDA42}"/>
              </a:ext>
            </a:extLst>
          </p:cNvPr>
          <p:cNvPicPr>
            <a:picLocks noChangeAspect="1"/>
          </p:cNvPicPr>
          <p:nvPr/>
        </p:nvPicPr>
        <p:blipFill>
          <a:blip r:embed="rId6"/>
          <a:stretch>
            <a:fillRect/>
          </a:stretch>
        </p:blipFill>
        <p:spPr>
          <a:xfrm>
            <a:off x="8203721" y="3295623"/>
            <a:ext cx="2743200" cy="2250831"/>
          </a:xfrm>
          <a:prstGeom prst="rect">
            <a:avLst/>
          </a:prstGeom>
        </p:spPr>
      </p:pic>
      <p:pic>
        <p:nvPicPr>
          <p:cNvPr id="12" name="Picture 12">
            <a:extLst>
              <a:ext uri="{FF2B5EF4-FFF2-40B4-BE49-F238E27FC236}">
                <a16:creationId xmlns:a16="http://schemas.microsoft.com/office/drawing/2014/main" id="{A1D9DA3E-0694-539A-EA63-4E15E369631D}"/>
              </a:ext>
            </a:extLst>
          </p:cNvPr>
          <p:cNvPicPr>
            <a:picLocks noChangeAspect="1"/>
          </p:cNvPicPr>
          <p:nvPr/>
        </p:nvPicPr>
        <p:blipFill>
          <a:blip r:embed="rId7"/>
          <a:stretch>
            <a:fillRect/>
          </a:stretch>
        </p:blipFill>
        <p:spPr>
          <a:xfrm>
            <a:off x="5443269" y="5558374"/>
            <a:ext cx="4540369" cy="183853"/>
          </a:xfrm>
          <a:prstGeom prst="rect">
            <a:avLst/>
          </a:prstGeom>
        </p:spPr>
      </p:pic>
      <p:pic>
        <p:nvPicPr>
          <p:cNvPr id="13" name="Picture 13">
            <a:extLst>
              <a:ext uri="{FF2B5EF4-FFF2-40B4-BE49-F238E27FC236}">
                <a16:creationId xmlns:a16="http://schemas.microsoft.com/office/drawing/2014/main" id="{946CDBE8-6601-407C-725F-28FA5E9D9D47}"/>
              </a:ext>
            </a:extLst>
          </p:cNvPr>
          <p:cNvPicPr>
            <a:picLocks noChangeAspect="1"/>
          </p:cNvPicPr>
          <p:nvPr/>
        </p:nvPicPr>
        <p:blipFill>
          <a:blip r:embed="rId8"/>
          <a:stretch>
            <a:fillRect/>
          </a:stretch>
        </p:blipFill>
        <p:spPr>
          <a:xfrm>
            <a:off x="5270739" y="5788972"/>
            <a:ext cx="5891841" cy="254621"/>
          </a:xfrm>
          <a:prstGeom prst="rect">
            <a:avLst/>
          </a:prstGeom>
        </p:spPr>
      </p:pic>
      <p:sp>
        <p:nvSpPr>
          <p:cNvPr id="14" name="Arrow: Right 13">
            <a:extLst>
              <a:ext uri="{FF2B5EF4-FFF2-40B4-BE49-F238E27FC236}">
                <a16:creationId xmlns:a16="http://schemas.microsoft.com/office/drawing/2014/main" id="{D66AD38F-94CE-113F-5A1D-0612B459403E}"/>
              </a:ext>
            </a:extLst>
          </p:cNvPr>
          <p:cNvSpPr/>
          <p:nvPr/>
        </p:nvSpPr>
        <p:spPr>
          <a:xfrm>
            <a:off x="7702826" y="4008782"/>
            <a:ext cx="345056"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C21E3D7E-8D37-0405-6DC4-1D8C417505B6}"/>
              </a:ext>
            </a:extLst>
          </p:cNvPr>
          <p:cNvSpPr/>
          <p:nvPr/>
        </p:nvSpPr>
        <p:spPr>
          <a:xfrm flipH="1">
            <a:off x="7880666" y="2037521"/>
            <a:ext cx="316302" cy="31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B6D28359-96B1-6639-E115-2257A6AA7038}"/>
              </a:ext>
            </a:extLst>
          </p:cNvPr>
          <p:cNvSpPr/>
          <p:nvPr/>
        </p:nvSpPr>
        <p:spPr>
          <a:xfrm>
            <a:off x="7470912" y="3014869"/>
            <a:ext cx="201283" cy="2587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67F3481D-0A16-167B-4930-EF4F739B35AD}"/>
              </a:ext>
            </a:extLst>
          </p:cNvPr>
          <p:cNvSpPr/>
          <p:nvPr/>
        </p:nvSpPr>
        <p:spPr>
          <a:xfrm>
            <a:off x="10051914" y="5252936"/>
            <a:ext cx="244415" cy="431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90363"/>
            <a:ext cx="3932238" cy="4530454"/>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1. Get HTML response from request</a:t>
            </a:r>
          </a:p>
          <a:p>
            <a:pPr marL="0" indent="0">
              <a:lnSpc>
                <a:spcPct val="100000"/>
              </a:lnSpc>
              <a:spcBef>
                <a:spcPts val="1400"/>
              </a:spcBef>
              <a:buNone/>
            </a:pPr>
            <a:r>
              <a:rPr lang="en-US" sz="2200" dirty="0">
                <a:solidFill>
                  <a:schemeClr val="accent3">
                    <a:lumMod val="25000"/>
                  </a:schemeClr>
                </a:solidFill>
                <a:latin typeface="Abadi"/>
              </a:rPr>
              <a:t>2. Create Beautiful Soup Object</a:t>
            </a:r>
          </a:p>
          <a:p>
            <a:pPr marL="0" indent="0">
              <a:lnSpc>
                <a:spcPct val="100000"/>
              </a:lnSpc>
              <a:spcBef>
                <a:spcPts val="1400"/>
              </a:spcBef>
              <a:buNone/>
            </a:pPr>
            <a:r>
              <a:rPr lang="en-US" sz="2200" dirty="0">
                <a:solidFill>
                  <a:schemeClr val="accent3">
                    <a:lumMod val="25000"/>
                  </a:schemeClr>
                </a:solidFill>
                <a:latin typeface="Abadi"/>
              </a:rPr>
              <a:t>3. Find tables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4. Get column names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5. Create dictionary</a:t>
            </a:r>
          </a:p>
          <a:p>
            <a:pPr marL="0" indent="0">
              <a:lnSpc>
                <a:spcPct val="100000"/>
              </a:lnSpc>
              <a:spcBef>
                <a:spcPts val="1400"/>
              </a:spcBef>
              <a:buNone/>
            </a:pPr>
            <a:r>
              <a:rPr lang="en-US" sz="2200" dirty="0">
                <a:solidFill>
                  <a:schemeClr val="accent3">
                    <a:lumMod val="25000"/>
                  </a:schemeClr>
                </a:solidFill>
                <a:latin typeface="Abadi"/>
              </a:rPr>
              <a:t>6. Append data values to keys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7. Convert Diction to </a:t>
            </a:r>
            <a:r>
              <a:rPr lang="en-US" sz="2200" dirty="0" err="1">
                <a:solidFill>
                  <a:schemeClr val="accent3">
                    <a:lumMod val="25000"/>
                  </a:schemeClr>
                </a:solidFill>
                <a:latin typeface="Abadi"/>
              </a:rPr>
              <a:t>dataframe</a:t>
            </a:r>
            <a:endParaRPr lang="en-US" sz="2200" dirty="0" err="1">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8. Convert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to .csv</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a:extLst>
              <a:ext uri="{FF2B5EF4-FFF2-40B4-BE49-F238E27FC236}">
                <a16:creationId xmlns:a16="http://schemas.microsoft.com/office/drawing/2014/main" id="{F0584C57-F1D9-63AC-6A23-8E424FCA080B}"/>
              </a:ext>
            </a:extLst>
          </p:cNvPr>
          <p:cNvPicPr>
            <a:picLocks noChangeAspect="1"/>
          </p:cNvPicPr>
          <p:nvPr/>
        </p:nvPicPr>
        <p:blipFill>
          <a:blip r:embed="rId3"/>
          <a:stretch>
            <a:fillRect/>
          </a:stretch>
        </p:blipFill>
        <p:spPr>
          <a:xfrm>
            <a:off x="4961357" y="1551137"/>
            <a:ext cx="3160682" cy="405800"/>
          </a:xfrm>
          <a:prstGeom prst="rect">
            <a:avLst/>
          </a:prstGeom>
        </p:spPr>
      </p:pic>
      <p:pic>
        <p:nvPicPr>
          <p:cNvPr id="7" name="Picture 7">
            <a:extLst>
              <a:ext uri="{FF2B5EF4-FFF2-40B4-BE49-F238E27FC236}">
                <a16:creationId xmlns:a16="http://schemas.microsoft.com/office/drawing/2014/main" id="{D49ED262-ADCC-E277-A828-1DE6DFB39399}"/>
              </a:ext>
            </a:extLst>
          </p:cNvPr>
          <p:cNvPicPr>
            <a:picLocks noChangeAspect="1"/>
          </p:cNvPicPr>
          <p:nvPr/>
        </p:nvPicPr>
        <p:blipFill>
          <a:blip r:embed="rId4"/>
          <a:stretch>
            <a:fillRect/>
          </a:stretch>
        </p:blipFill>
        <p:spPr>
          <a:xfrm>
            <a:off x="5400137" y="2269139"/>
            <a:ext cx="5101086" cy="465042"/>
          </a:xfrm>
          <a:prstGeom prst="rect">
            <a:avLst/>
          </a:prstGeom>
        </p:spPr>
      </p:pic>
      <p:pic>
        <p:nvPicPr>
          <p:cNvPr id="8" name="Picture 8">
            <a:extLst>
              <a:ext uri="{FF2B5EF4-FFF2-40B4-BE49-F238E27FC236}">
                <a16:creationId xmlns:a16="http://schemas.microsoft.com/office/drawing/2014/main" id="{69A99247-0A3E-F312-00C0-E43373F537F8}"/>
              </a:ext>
            </a:extLst>
          </p:cNvPr>
          <p:cNvPicPr>
            <a:picLocks noChangeAspect="1"/>
          </p:cNvPicPr>
          <p:nvPr/>
        </p:nvPicPr>
        <p:blipFill>
          <a:blip r:embed="rId5"/>
          <a:stretch>
            <a:fillRect/>
          </a:stretch>
        </p:blipFill>
        <p:spPr>
          <a:xfrm>
            <a:off x="3902375" y="3146845"/>
            <a:ext cx="3467100" cy="334273"/>
          </a:xfrm>
          <a:prstGeom prst="rect">
            <a:avLst/>
          </a:prstGeom>
        </p:spPr>
      </p:pic>
      <p:pic>
        <p:nvPicPr>
          <p:cNvPr id="2" name="Picture 8" descr="Graphical user interface, text, application, email&#10;&#10;Description automatically generated">
            <a:extLst>
              <a:ext uri="{FF2B5EF4-FFF2-40B4-BE49-F238E27FC236}">
                <a16:creationId xmlns:a16="http://schemas.microsoft.com/office/drawing/2014/main" id="{35BFFBD1-16BA-2D19-486E-776736BA054A}"/>
              </a:ext>
            </a:extLst>
          </p:cNvPr>
          <p:cNvPicPr>
            <a:picLocks noChangeAspect="1"/>
          </p:cNvPicPr>
          <p:nvPr/>
        </p:nvPicPr>
        <p:blipFill>
          <a:blip r:embed="rId6"/>
          <a:stretch>
            <a:fillRect/>
          </a:stretch>
        </p:blipFill>
        <p:spPr>
          <a:xfrm>
            <a:off x="7943850" y="3054470"/>
            <a:ext cx="2400300" cy="1295400"/>
          </a:xfrm>
          <a:prstGeom prst="rect">
            <a:avLst/>
          </a:prstGeom>
        </p:spPr>
      </p:pic>
      <p:pic>
        <p:nvPicPr>
          <p:cNvPr id="9" name="Picture 9">
            <a:extLst>
              <a:ext uri="{FF2B5EF4-FFF2-40B4-BE49-F238E27FC236}">
                <a16:creationId xmlns:a16="http://schemas.microsoft.com/office/drawing/2014/main" id="{5A108CD2-27F1-C096-2A30-96BD820E5BF9}"/>
              </a:ext>
            </a:extLst>
          </p:cNvPr>
          <p:cNvPicPr>
            <a:picLocks noChangeAspect="1"/>
          </p:cNvPicPr>
          <p:nvPr/>
        </p:nvPicPr>
        <p:blipFill>
          <a:blip r:embed="rId7"/>
          <a:stretch>
            <a:fillRect/>
          </a:stretch>
        </p:blipFill>
        <p:spPr>
          <a:xfrm>
            <a:off x="3960873" y="3894647"/>
            <a:ext cx="3608896" cy="391423"/>
          </a:xfrm>
          <a:prstGeom prst="rect">
            <a:avLst/>
          </a:prstGeom>
        </p:spPr>
      </p:pic>
      <p:pic>
        <p:nvPicPr>
          <p:cNvPr id="10" name="Picture 11" descr="Text&#10;&#10;Description automatically generated">
            <a:extLst>
              <a:ext uri="{FF2B5EF4-FFF2-40B4-BE49-F238E27FC236}">
                <a16:creationId xmlns:a16="http://schemas.microsoft.com/office/drawing/2014/main" id="{18D9A1B7-8E33-89B0-9446-FBAFAEA340EE}"/>
              </a:ext>
            </a:extLst>
          </p:cNvPr>
          <p:cNvPicPr>
            <a:picLocks noChangeAspect="1"/>
          </p:cNvPicPr>
          <p:nvPr/>
        </p:nvPicPr>
        <p:blipFill>
          <a:blip r:embed="rId8"/>
          <a:stretch>
            <a:fillRect/>
          </a:stretch>
        </p:blipFill>
        <p:spPr>
          <a:xfrm>
            <a:off x="4623759" y="4509105"/>
            <a:ext cx="3073879" cy="1822318"/>
          </a:xfrm>
          <a:prstGeom prst="rect">
            <a:avLst/>
          </a:prstGeom>
        </p:spPr>
      </p:pic>
      <p:pic>
        <p:nvPicPr>
          <p:cNvPr id="12" name="Picture 12">
            <a:extLst>
              <a:ext uri="{FF2B5EF4-FFF2-40B4-BE49-F238E27FC236}">
                <a16:creationId xmlns:a16="http://schemas.microsoft.com/office/drawing/2014/main" id="{8353ECD0-BC70-05B5-5821-F9A6284D08C7}"/>
              </a:ext>
            </a:extLst>
          </p:cNvPr>
          <p:cNvPicPr>
            <a:picLocks noChangeAspect="1"/>
          </p:cNvPicPr>
          <p:nvPr/>
        </p:nvPicPr>
        <p:blipFill>
          <a:blip r:embed="rId9"/>
          <a:stretch>
            <a:fillRect/>
          </a:stretch>
        </p:blipFill>
        <p:spPr>
          <a:xfrm>
            <a:off x="8200126" y="4963334"/>
            <a:ext cx="2563483" cy="396275"/>
          </a:xfrm>
          <a:prstGeom prst="rect">
            <a:avLst/>
          </a:prstGeom>
        </p:spPr>
      </p:pic>
      <p:pic>
        <p:nvPicPr>
          <p:cNvPr id="13" name="Picture 13">
            <a:extLst>
              <a:ext uri="{FF2B5EF4-FFF2-40B4-BE49-F238E27FC236}">
                <a16:creationId xmlns:a16="http://schemas.microsoft.com/office/drawing/2014/main" id="{697D2A51-6D60-079F-6A7F-04A007989D27}"/>
              </a:ext>
            </a:extLst>
          </p:cNvPr>
          <p:cNvPicPr>
            <a:picLocks noChangeAspect="1"/>
          </p:cNvPicPr>
          <p:nvPr/>
        </p:nvPicPr>
        <p:blipFill>
          <a:blip r:embed="rId10"/>
          <a:stretch>
            <a:fillRect/>
          </a:stretch>
        </p:blipFill>
        <p:spPr>
          <a:xfrm>
            <a:off x="7297948" y="5662150"/>
            <a:ext cx="4396596" cy="364490"/>
          </a:xfrm>
          <a:prstGeom prst="rect">
            <a:avLst/>
          </a:prstGeom>
        </p:spPr>
      </p:pic>
      <p:sp>
        <p:nvSpPr>
          <p:cNvPr id="14" name="Arrow: Down 13">
            <a:extLst>
              <a:ext uri="{FF2B5EF4-FFF2-40B4-BE49-F238E27FC236}">
                <a16:creationId xmlns:a16="http://schemas.microsoft.com/office/drawing/2014/main" id="{551FD990-49F0-4CEF-3006-AF4EAB8E857D}"/>
              </a:ext>
            </a:extLst>
          </p:cNvPr>
          <p:cNvSpPr/>
          <p:nvPr/>
        </p:nvSpPr>
        <p:spPr>
          <a:xfrm>
            <a:off x="6712084" y="1913106"/>
            <a:ext cx="287547" cy="330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E20F812-1C18-E386-6FF7-C86CC00CAE90}"/>
              </a:ext>
            </a:extLst>
          </p:cNvPr>
          <p:cNvSpPr/>
          <p:nvPr/>
        </p:nvSpPr>
        <p:spPr>
          <a:xfrm>
            <a:off x="7442883" y="3178619"/>
            <a:ext cx="488830" cy="273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8E93ED30-E313-3E67-17F9-A8D5968B4F5C}"/>
              </a:ext>
            </a:extLst>
          </p:cNvPr>
          <p:cNvSpPr/>
          <p:nvPr/>
        </p:nvSpPr>
        <p:spPr>
          <a:xfrm>
            <a:off x="5706893" y="2739957"/>
            <a:ext cx="230037" cy="2587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E9C99152-D8D6-DFF5-6E8A-9ACF49DBE52C}"/>
              </a:ext>
            </a:extLst>
          </p:cNvPr>
          <p:cNvSpPr/>
          <p:nvPr/>
        </p:nvSpPr>
        <p:spPr>
          <a:xfrm>
            <a:off x="7295744" y="3923489"/>
            <a:ext cx="733245" cy="2300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4F76075A-CFE0-1C2B-58FB-EC8193E14E48}"/>
              </a:ext>
            </a:extLst>
          </p:cNvPr>
          <p:cNvSpPr/>
          <p:nvPr/>
        </p:nvSpPr>
        <p:spPr>
          <a:xfrm>
            <a:off x="5820382" y="4280169"/>
            <a:ext cx="230037" cy="244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389D25C4-622B-7196-9A95-39129635300D}"/>
              </a:ext>
            </a:extLst>
          </p:cNvPr>
          <p:cNvSpPr/>
          <p:nvPr/>
        </p:nvSpPr>
        <p:spPr>
          <a:xfrm>
            <a:off x="7490298" y="5058382"/>
            <a:ext cx="747622" cy="244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DB85D075-308D-63D0-3EC6-776AA73B1729}"/>
              </a:ext>
            </a:extLst>
          </p:cNvPr>
          <p:cNvSpPr/>
          <p:nvPr/>
        </p:nvSpPr>
        <p:spPr>
          <a:xfrm>
            <a:off x="9549319" y="5415064"/>
            <a:ext cx="258792" cy="215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E8E16FA-440D-0D64-57EB-2A4AF37D0B7E}"/>
              </a:ext>
            </a:extLst>
          </p:cNvPr>
          <p:cNvSpPr txBox="1"/>
          <p:nvPr/>
        </p:nvSpPr>
        <p:spPr>
          <a:xfrm>
            <a:off x="8951343" y="94891"/>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https://github.com/AmyLEvangelista/Data-Collection-API/blob/main/jupyter-labs-webscraping(1).ipynb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968</cp:revision>
  <dcterms:created xsi:type="dcterms:W3CDTF">2021-04-29T18:58:34Z</dcterms:created>
  <dcterms:modified xsi:type="dcterms:W3CDTF">2023-01-31T00:55:39Z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